
<file path=[Content_Types].xml><?xml version="1.0" encoding="utf-8"?>
<Types xmlns="http://schemas.openxmlformats.org/package/2006/content-types">
  <Default Extension="png" ContentType="image/png"/>
  <Default Extension="mp3" ContentType="audio/mpe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73" r:id="rId10"/>
    <p:sldId id="266" r:id="rId11"/>
    <p:sldId id="265" r:id="rId12"/>
    <p:sldId id="274" r:id="rId13"/>
    <p:sldId id="275" r:id="rId14"/>
    <p:sldId id="276" r:id="rId15"/>
    <p:sldId id="267" r:id="rId16"/>
    <p:sldId id="268" r:id="rId17"/>
    <p:sldId id="277" r:id="rId18"/>
    <p:sldId id="278" r:id="rId19"/>
    <p:sldId id="269" r:id="rId20"/>
    <p:sldId id="270" r:id="rId21"/>
    <p:sldId id="271" r:id="rId22"/>
    <p:sldId id="272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1031" autoAdjust="0"/>
  </p:normalViewPr>
  <p:slideViewPr>
    <p:cSldViewPr snapToGrid="0">
      <p:cViewPr>
        <p:scale>
          <a:sx n="70" d="100"/>
          <a:sy n="70" d="100"/>
        </p:scale>
        <p:origin x="738" y="-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211F6-5350-48C6-B623-C369E58103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B71D6-15B4-4006-AA8E-16BF57113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88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B71D6-15B4-4006-AA8E-16BF57113DB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66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D1E30-A6F9-4C8D-B88D-23293F42F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9C0F3-D0CB-4F09-B472-F6CC3A4D7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B41A1-C7D7-4285-8901-1A8BE226F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B606-568F-4013-A9F9-6048E1C0E4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6DAEB-C90D-4D73-A0D6-6764A4864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60FC4-B3ED-42C7-9EF6-9B12840B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E5FD9-2DD2-4FFE-A067-16C97C98C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6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C99FA-BB4F-4457-9598-B28C742F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65069-DA80-436B-8205-647A6E53C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654B2-4795-4016-AE57-08E177CF7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B606-568F-4013-A9F9-6048E1C0E4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5096D-603C-4127-94A1-D7DCEBC31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50155-E4DB-40F0-A777-E17856D0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E5FD9-2DD2-4FFE-A067-16C97C98C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55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A548F-D41A-4566-966B-445BC9EF3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3130E-A190-4CEF-8EB5-5EC784359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556AC-CF45-4DF4-BA1B-C9E04B67A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B606-568F-4013-A9F9-6048E1C0E4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8C353-D79E-4BDE-B7CF-309B2FDA4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6209-7756-4590-9579-A2B08DB4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E5FD9-2DD2-4FFE-A067-16C97C98C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1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FB4D8-5DE4-4F9D-B352-D02F8224F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83F31-A5C5-49B1-A45C-17D5C76E2C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E84CF-7008-45C2-9D2E-46D02F41C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8E491-3C85-4DF4-9EE3-59BDEF58A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B606-568F-4013-A9F9-6048E1C0E4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A10441-779B-49AC-929A-9F374B8E0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827AE-95C0-43D9-BA72-D2C22A8F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E5FD9-2DD2-4FFE-A067-16C97C98C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26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BE312-031A-4C80-8F7F-93FF50F37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3B5BAA-C4D9-4A0C-A1BF-18A6488DB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8E449F-A737-4CBD-82AB-E2F1D1FFE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CEC75A-A985-4465-9D27-5352823795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DCA568-DDD0-423E-8A44-B7A23D7245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7AA36E-568C-40A7-86D5-1630EFC85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B606-568F-4013-A9F9-6048E1C0E4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ED8238-3E28-4BAC-9C0F-F884B687B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540D70-9E8C-43F3-A2BB-DCC8AE85E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E5FD9-2DD2-4FFE-A067-16C97C98C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15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4E83C-D834-4E17-8AD5-45ED273BB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F13A4B-1092-4871-B95B-EF2846AB7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B606-568F-4013-A9F9-6048E1C0E4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E7D72B-0F01-4EBD-ADD0-72F29F7D2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5149AA-9D6B-47FE-9AA6-5C7D1347A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E5FD9-2DD2-4FFE-A067-16C97C98C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03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E14F75-BCF3-4F20-8B5F-0FEB3D395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B606-568F-4013-A9F9-6048E1C0E4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6B6A58-ACD5-4878-B12A-C683CD518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603CFC-EE66-4368-A392-3E79C138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E5FD9-2DD2-4FFE-A067-16C97C98C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60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D8E44-DA96-4547-A69B-60E0188CF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B5BF3-2684-4DBE-AC50-889D4B891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911C8-C4B8-4CD8-9ED7-946D84A02B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391C5-EA63-4FB5-A2CB-440CBD549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B606-568F-4013-A9F9-6048E1C0E4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046BA-C1CA-4C32-976B-8A290D4E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A317D7-6AD7-4DE6-881E-487DCF26D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E5FD9-2DD2-4FFE-A067-16C97C98C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0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7F7E6-90C8-47D0-9649-C7B04278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9B767D-32A1-4BF1-8E5B-DE7557BC9B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C7C2B-EB41-44D5-9BB7-8D83918ED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552AE-F6EC-4BB1-823D-3063CD5ED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B606-568F-4013-A9F9-6048E1C0E4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19938-D0AD-4042-AAEF-A502C3A41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B792FD-FCD4-444D-A698-FDBEA5308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E5FD9-2DD2-4FFE-A067-16C97C98C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5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DB621-143F-4C98-B239-EE0DE5DD3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510D1-763E-45A9-8373-381916D859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30450-00E6-4ACA-B9B6-8E5A1E553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B606-568F-4013-A9F9-6048E1C0E4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FC32A-9F6C-444C-81B2-2E4C5988A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1C0E2-D068-407A-8DCE-C1E47CAE3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E5FD9-2DD2-4FFE-A067-16C97C98C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27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1FF1C0-CE3B-4A65-B4E2-C77564FF3A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D30C-5917-4AAD-9245-A3F67262B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7FBEC-A0A7-4FB1-9465-F0EA9C1A8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B606-568F-4013-A9F9-6048E1C0E4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97794-3D66-4919-81A3-33F991E49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FB710-0CDC-46DF-B98D-06356EFB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E5FD9-2DD2-4FFE-A067-16C97C98C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77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CAA6D2-3829-4921-B345-5AD23FDB8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97D90-8474-42AE-AD0A-6FE7EF28F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4B8E5-F596-4F10-A04B-BFE15A2D62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3B606-568F-4013-A9F9-6048E1C0E4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85C94-A601-4FBE-A6E6-15D9D26B5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62BEC-D5FA-4477-BBB2-16A2C7A7B8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E5FD9-2DD2-4FFE-A067-16C97C98C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3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gghDRJVxFxU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gif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gi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17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image" Target="../media/image16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4FBA0E-B074-4341-A4D9-174B98197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175" y="212035"/>
            <a:ext cx="9528727" cy="43599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80943F-F74E-4B8D-8D89-503FE104F7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07" y="2863402"/>
            <a:ext cx="3841267" cy="384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44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A70273-4F65-4A6F-A146-4C34E24636AF}"/>
              </a:ext>
            </a:extLst>
          </p:cNvPr>
          <p:cNvSpPr txBox="1"/>
          <p:nvPr/>
        </p:nvSpPr>
        <p:spPr>
          <a:xfrm>
            <a:off x="622851" y="3054497"/>
            <a:ext cx="6188765" cy="353943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err="1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</a:t>
            </a:r>
            <a:r>
              <a:rPr lang="en-US" sz="3200" i="1" dirty="0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Emran</a:t>
            </a:r>
            <a:r>
              <a:rPr lang="en-US" sz="3200" i="1" dirty="0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Hossen</a:t>
            </a:r>
            <a:endParaRPr lang="en-US" sz="3200" i="1" dirty="0">
              <a:ln>
                <a:solidFill>
                  <a:srgbClr val="C00000"/>
                </a:solidFill>
              </a:ln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i="1" dirty="0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pPr algn="ctr"/>
            <a:r>
              <a:rPr lang="en-US" sz="3200" i="1" dirty="0" err="1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Kattali</a:t>
            </a:r>
            <a:r>
              <a:rPr lang="en-US" sz="3200" i="1" dirty="0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Nurul</a:t>
            </a:r>
            <a:r>
              <a:rPr lang="en-US" sz="3200" i="1" dirty="0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Haque</a:t>
            </a:r>
            <a:r>
              <a:rPr lang="en-US" sz="3200" i="1" dirty="0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Chowdhury Government Primary School</a:t>
            </a:r>
          </a:p>
          <a:p>
            <a:pPr algn="ctr"/>
            <a:r>
              <a:rPr lang="en-US" sz="3200" i="1" dirty="0" err="1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Pahartali</a:t>
            </a:r>
            <a:r>
              <a:rPr lang="en-US" sz="3200" i="1" dirty="0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err="1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Chattogram</a:t>
            </a:r>
            <a:r>
              <a:rPr lang="en-US" sz="3200" i="1" dirty="0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3200" i="1" dirty="0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01819-893135</a:t>
            </a:r>
          </a:p>
          <a:p>
            <a:pPr algn="ctr"/>
            <a:r>
              <a:rPr lang="en-US" sz="3200" i="1" dirty="0">
                <a:ln>
                  <a:solidFill>
                    <a:srgbClr val="C00000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emran81hossen@gmail.com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B15997-CA85-4EF2-AA12-91D10B68B201}"/>
              </a:ext>
            </a:extLst>
          </p:cNvPr>
          <p:cNvSpPr txBox="1"/>
          <p:nvPr/>
        </p:nvSpPr>
        <p:spPr>
          <a:xfrm>
            <a:off x="7753081" y="1378039"/>
            <a:ext cx="4095481" cy="3108543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Lesson Contacts:</a:t>
            </a:r>
          </a:p>
          <a:p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Class: one</a:t>
            </a:r>
          </a:p>
          <a:p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 For Today</a:t>
            </a:r>
          </a:p>
          <a:p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Unit: 30</a:t>
            </a:r>
          </a:p>
          <a:p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Numbers</a:t>
            </a:r>
          </a:p>
          <a:p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Lesson: 1-3</a:t>
            </a:r>
          </a:p>
          <a:p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Page: 60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ABC5D8-A1F2-41C1-9557-66C071DE0F7B}"/>
              </a:ext>
            </a:extLst>
          </p:cNvPr>
          <p:cNvSpPr txBox="1"/>
          <p:nvPr/>
        </p:nvSpPr>
        <p:spPr>
          <a:xfrm>
            <a:off x="848139" y="344557"/>
            <a:ext cx="4250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Presenting for you</a:t>
            </a:r>
            <a:endParaRPr lang="en-US" sz="3200" dirty="0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CB92E292-7977-4A12-8117-C8AD9FA5BCD2}"/>
              </a:ext>
            </a:extLst>
          </p:cNvPr>
          <p:cNvSpPr/>
          <p:nvPr/>
        </p:nvSpPr>
        <p:spPr>
          <a:xfrm>
            <a:off x="2802833" y="1196274"/>
            <a:ext cx="1828800" cy="1828800"/>
          </a:xfrm>
          <a:prstGeom prst="flowChartConnector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860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0FFAB5-1FEF-4B0C-A01B-72E8524BFC7B}"/>
              </a:ext>
            </a:extLst>
          </p:cNvPr>
          <p:cNvSpPr/>
          <p:nvPr/>
        </p:nvSpPr>
        <p:spPr>
          <a:xfrm>
            <a:off x="583096" y="349382"/>
            <a:ext cx="4943061" cy="1077218"/>
          </a:xfrm>
          <a:prstGeom prst="rect">
            <a:avLst/>
          </a:prstGeom>
          <a:ln w="3810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en-US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Outcomes: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able to……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B14163-3AFF-4657-9970-1AEC86F73C6B}"/>
              </a:ext>
            </a:extLst>
          </p:cNvPr>
          <p:cNvSpPr/>
          <p:nvPr/>
        </p:nvSpPr>
        <p:spPr>
          <a:xfrm>
            <a:off x="4465982" y="1250531"/>
            <a:ext cx="6096000" cy="4093428"/>
          </a:xfrm>
          <a:prstGeom prst="rect">
            <a:avLst/>
          </a:prstGeom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Listening: 1.1.1</a:t>
            </a:r>
          </a:p>
          <a:p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Speaking: 1.1.1, 1.1.2, 			    1.1.3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Reading: 1.2.1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E2B76D-659B-48CD-80A5-E54D560DE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480" y="1598972"/>
            <a:ext cx="4725836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234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1F098C-E810-4906-B7A6-F04369B9C037}"/>
              </a:ext>
            </a:extLst>
          </p:cNvPr>
          <p:cNvSpPr txBox="1"/>
          <p:nvPr/>
        </p:nvSpPr>
        <p:spPr>
          <a:xfrm>
            <a:off x="1245133" y="1702096"/>
            <a:ext cx="9198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are you students? How is your health?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146F3E7-715F-410A-80C3-1A2FD1FB06E1}"/>
              </a:ext>
            </a:extLst>
          </p:cNvPr>
          <p:cNvCxnSpPr>
            <a:cxnSpLocks/>
          </p:cNvCxnSpPr>
          <p:nvPr/>
        </p:nvCxnSpPr>
        <p:spPr>
          <a:xfrm>
            <a:off x="1437862" y="2409982"/>
            <a:ext cx="881269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82A71AB2-2D10-4CAE-A1F8-9DE35AE14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990" y="3703134"/>
            <a:ext cx="3390900" cy="2857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3D5672-3FA5-463F-8E4F-BAD9C4024E38}"/>
              </a:ext>
            </a:extLst>
          </p:cNvPr>
          <p:cNvSpPr txBox="1"/>
          <p:nvPr/>
        </p:nvSpPr>
        <p:spPr>
          <a:xfrm>
            <a:off x="1245133" y="2800923"/>
            <a:ext cx="9198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Lets enjoy a video.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886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title="Hello Song for Kids | Greeting Song for Kids | The Singing Walrus">
            <a:hlinkClick r:id="" action="ppaction://media"/>
            <a:extLst>
              <a:ext uri="{FF2B5EF4-FFF2-40B4-BE49-F238E27FC236}">
                <a16:creationId xmlns:a16="http://schemas.microsoft.com/office/drawing/2014/main" id="{E7CC2465-062E-4D4C-819E-99A61E9ACE0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87381" y="1174151"/>
            <a:ext cx="8017239" cy="45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20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9784F0-6DCC-4479-BD09-19CEE56B6DE2}"/>
              </a:ext>
            </a:extLst>
          </p:cNvPr>
          <p:cNvSpPr txBox="1"/>
          <p:nvPr/>
        </p:nvSpPr>
        <p:spPr>
          <a:xfrm>
            <a:off x="1362013" y="1215874"/>
            <a:ext cx="91981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Now recite the rhyme </a:t>
            </a: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1, 2,3,4,5 </a:t>
            </a: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Count the fish from 1 to 5.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A71AB2-2D10-4CAE-A1F8-9DE35AE14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990" y="3703134"/>
            <a:ext cx="3390900" cy="2857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9FBE99-4CF3-4A1D-B6F0-64996DACD443}"/>
              </a:ext>
            </a:extLst>
          </p:cNvPr>
          <p:cNvSpPr txBox="1"/>
          <p:nvPr/>
        </p:nvSpPr>
        <p:spPr>
          <a:xfrm>
            <a:off x="2617494" y="3462642"/>
            <a:ext cx="5185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Lets enjoy a audio song.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072E2A-ACEF-4D41-AD29-D404E18D4967}"/>
              </a:ext>
            </a:extLst>
          </p:cNvPr>
          <p:cNvSpPr txBox="1"/>
          <p:nvPr/>
        </p:nvSpPr>
        <p:spPr>
          <a:xfrm>
            <a:off x="219837" y="1523650"/>
            <a:ext cx="117523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Today we will sing the alphabet song. Do you want to sing with me?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7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L1-3A_U30C1">
            <a:hlinkClick r:id="" action="ppaction://media"/>
            <a:extLst>
              <a:ext uri="{FF2B5EF4-FFF2-40B4-BE49-F238E27FC236}">
                <a16:creationId xmlns:a16="http://schemas.microsoft.com/office/drawing/2014/main" id="{42377EF7-33CD-4F0D-B665-67AC8E3DF3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21311" y="494599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67BF47-D3FE-427C-A3AD-BA1A91910E7B}"/>
              </a:ext>
            </a:extLst>
          </p:cNvPr>
          <p:cNvSpPr txBox="1"/>
          <p:nvPr/>
        </p:nvSpPr>
        <p:spPr>
          <a:xfrm>
            <a:off x="7959777" y="140656"/>
            <a:ext cx="4054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attentively.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59FFBF-9144-4AAD-A797-685931023B08}"/>
              </a:ext>
            </a:extLst>
          </p:cNvPr>
          <p:cNvSpPr txBox="1"/>
          <p:nvPr/>
        </p:nvSpPr>
        <p:spPr>
          <a:xfrm>
            <a:off x="2795272" y="3075057"/>
            <a:ext cx="6601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Now sing the song with me.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835043-31F2-4235-8288-0DDEEA5DD800}"/>
              </a:ext>
            </a:extLst>
          </p:cNvPr>
          <p:cNvSpPr txBox="1"/>
          <p:nvPr/>
        </p:nvSpPr>
        <p:spPr>
          <a:xfrm>
            <a:off x="2795272" y="3075057"/>
            <a:ext cx="6601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Now sing with your pair.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E2FA9C-2E3C-4E0E-98E7-538A2AAFC6EB}"/>
              </a:ext>
            </a:extLst>
          </p:cNvPr>
          <p:cNvSpPr txBox="1"/>
          <p:nvPr/>
        </p:nvSpPr>
        <p:spPr>
          <a:xfrm>
            <a:off x="2557927" y="3075057"/>
            <a:ext cx="7076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Come in front and sing the song.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122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B8782C-9867-49FD-ADFD-CD1BA022C937}"/>
              </a:ext>
            </a:extLst>
          </p:cNvPr>
          <p:cNvSpPr/>
          <p:nvPr/>
        </p:nvSpPr>
        <p:spPr>
          <a:xfrm>
            <a:off x="1063499" y="0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0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35F6A06-90E3-48AC-AE33-789DD790D919}"/>
              </a:ext>
            </a:extLst>
          </p:cNvPr>
          <p:cNvSpPr/>
          <p:nvPr/>
        </p:nvSpPr>
        <p:spPr>
          <a:xfrm>
            <a:off x="2235230" y="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60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4C8B6DC-6163-41CD-B153-CD9769235701}"/>
              </a:ext>
            </a:extLst>
          </p:cNvPr>
          <p:cNvSpPr/>
          <p:nvPr/>
        </p:nvSpPr>
        <p:spPr>
          <a:xfrm>
            <a:off x="3406961" y="0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60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5DDE36D-A400-4520-97B1-2DBEF4E3AE10}"/>
              </a:ext>
            </a:extLst>
          </p:cNvPr>
          <p:cNvSpPr/>
          <p:nvPr/>
        </p:nvSpPr>
        <p:spPr>
          <a:xfrm>
            <a:off x="4578692" y="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60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714552-4488-489F-B3C7-2FE05259E6FE}"/>
              </a:ext>
            </a:extLst>
          </p:cNvPr>
          <p:cNvSpPr/>
          <p:nvPr/>
        </p:nvSpPr>
        <p:spPr>
          <a:xfrm>
            <a:off x="5750423" y="0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60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BEC18A-5606-4CDB-A8B7-60E60307D01E}"/>
              </a:ext>
            </a:extLst>
          </p:cNvPr>
          <p:cNvSpPr/>
          <p:nvPr/>
        </p:nvSpPr>
        <p:spPr>
          <a:xfrm>
            <a:off x="6922154" y="0"/>
            <a:ext cx="4411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60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331ED01-06B9-4523-AABD-18549A64C1DB}"/>
              </a:ext>
            </a:extLst>
          </p:cNvPr>
          <p:cNvSpPr/>
          <p:nvPr/>
        </p:nvSpPr>
        <p:spPr>
          <a:xfrm>
            <a:off x="8093885" y="0"/>
            <a:ext cx="11079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	</a:t>
            </a:r>
            <a:endParaRPr lang="en-US" sz="60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C3C285-AECF-4137-A6A6-E3482F842342}"/>
              </a:ext>
            </a:extLst>
          </p:cNvPr>
          <p:cNvSpPr/>
          <p:nvPr/>
        </p:nvSpPr>
        <p:spPr>
          <a:xfrm>
            <a:off x="9265616" y="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60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63FBA85-78B6-428D-8C51-B64CC70BC7B6}"/>
              </a:ext>
            </a:extLst>
          </p:cNvPr>
          <p:cNvSpPr/>
          <p:nvPr/>
        </p:nvSpPr>
        <p:spPr>
          <a:xfrm>
            <a:off x="10437347" y="0"/>
            <a:ext cx="3978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60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F8C9FB7-9311-4FF8-A619-8E70BFEA559B}"/>
              </a:ext>
            </a:extLst>
          </p:cNvPr>
          <p:cNvSpPr/>
          <p:nvPr/>
        </p:nvSpPr>
        <p:spPr>
          <a:xfrm>
            <a:off x="1063499" y="1364670"/>
            <a:ext cx="3978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sz="60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A97A717-862E-4B53-A15B-6FCFCD7B84A1}"/>
              </a:ext>
            </a:extLst>
          </p:cNvPr>
          <p:cNvSpPr/>
          <p:nvPr/>
        </p:nvSpPr>
        <p:spPr>
          <a:xfrm>
            <a:off x="2235230" y="136467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60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398DAC4-BB8E-4BF6-95FA-365D5B9BD2D1}"/>
              </a:ext>
            </a:extLst>
          </p:cNvPr>
          <p:cNvSpPr/>
          <p:nvPr/>
        </p:nvSpPr>
        <p:spPr>
          <a:xfrm>
            <a:off x="3406961" y="1364670"/>
            <a:ext cx="3978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60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CAFD9B-0025-4E8E-B27F-4D8D29A7454A}"/>
              </a:ext>
            </a:extLst>
          </p:cNvPr>
          <p:cNvSpPr/>
          <p:nvPr/>
        </p:nvSpPr>
        <p:spPr>
          <a:xfrm>
            <a:off x="4578692" y="1364670"/>
            <a:ext cx="7825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600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03C4E7-6AD7-4566-BF97-6E309B4AE690}"/>
              </a:ext>
            </a:extLst>
          </p:cNvPr>
          <p:cNvSpPr/>
          <p:nvPr/>
        </p:nvSpPr>
        <p:spPr>
          <a:xfrm>
            <a:off x="5750423" y="136467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60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DB86D88-D1D8-43C4-9899-EB34F7F170A0}"/>
              </a:ext>
            </a:extLst>
          </p:cNvPr>
          <p:cNvSpPr/>
          <p:nvPr/>
        </p:nvSpPr>
        <p:spPr>
          <a:xfrm>
            <a:off x="6922154" y="136467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60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983E2A5-4B98-48BB-8EFB-501301F0CBED}"/>
              </a:ext>
            </a:extLst>
          </p:cNvPr>
          <p:cNvSpPr/>
          <p:nvPr/>
        </p:nvSpPr>
        <p:spPr>
          <a:xfrm>
            <a:off x="8093885" y="136467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US" sz="60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60519E9-7E1C-4F94-A29F-640559159624}"/>
              </a:ext>
            </a:extLst>
          </p:cNvPr>
          <p:cNvSpPr/>
          <p:nvPr/>
        </p:nvSpPr>
        <p:spPr>
          <a:xfrm>
            <a:off x="9265616" y="136467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n-US" sz="600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5D5B35C-3D7B-41D1-8455-6A414CCF41DB}"/>
              </a:ext>
            </a:extLst>
          </p:cNvPr>
          <p:cNvSpPr/>
          <p:nvPr/>
        </p:nvSpPr>
        <p:spPr>
          <a:xfrm>
            <a:off x="10437347" y="1364670"/>
            <a:ext cx="4411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sz="60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34B4B1B-65D4-477B-97EE-FDE5301B35F2}"/>
              </a:ext>
            </a:extLst>
          </p:cNvPr>
          <p:cNvSpPr/>
          <p:nvPr/>
        </p:nvSpPr>
        <p:spPr>
          <a:xfrm>
            <a:off x="1063499" y="2854320"/>
            <a:ext cx="4844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60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CE0CB6A-5E08-4364-9664-C433C2C22777}"/>
              </a:ext>
            </a:extLst>
          </p:cNvPr>
          <p:cNvSpPr/>
          <p:nvPr/>
        </p:nvSpPr>
        <p:spPr>
          <a:xfrm>
            <a:off x="2235230" y="2854320"/>
            <a:ext cx="3978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600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D1673A7-4647-4785-B128-13531B7C94E1}"/>
              </a:ext>
            </a:extLst>
          </p:cNvPr>
          <p:cNvSpPr/>
          <p:nvPr/>
        </p:nvSpPr>
        <p:spPr>
          <a:xfrm>
            <a:off x="3406961" y="285432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US" sz="60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299A258-F9EB-44CB-9A13-CC7A54340B36}"/>
              </a:ext>
            </a:extLst>
          </p:cNvPr>
          <p:cNvSpPr/>
          <p:nvPr/>
        </p:nvSpPr>
        <p:spPr>
          <a:xfrm>
            <a:off x="4578692" y="285432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en-US" sz="60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A0379DB-2E0D-4C56-B2D5-16C837771211}"/>
              </a:ext>
            </a:extLst>
          </p:cNvPr>
          <p:cNvSpPr/>
          <p:nvPr/>
        </p:nvSpPr>
        <p:spPr>
          <a:xfrm>
            <a:off x="5750423" y="2854320"/>
            <a:ext cx="74090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en-US" sz="60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B2E65C5-D2E6-45C7-A2ED-66D6108EDA0C}"/>
              </a:ext>
            </a:extLst>
          </p:cNvPr>
          <p:cNvSpPr/>
          <p:nvPr/>
        </p:nvSpPr>
        <p:spPr>
          <a:xfrm>
            <a:off x="6922154" y="285432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60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CE8E0C5-6673-4680-81BC-CE93522896D8}"/>
              </a:ext>
            </a:extLst>
          </p:cNvPr>
          <p:cNvSpPr/>
          <p:nvPr/>
        </p:nvSpPr>
        <p:spPr>
          <a:xfrm>
            <a:off x="8093885" y="285432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60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827C4D-351A-4255-B5A6-5FF9C7D1F7B6}"/>
              </a:ext>
            </a:extLst>
          </p:cNvPr>
          <p:cNvSpPr/>
          <p:nvPr/>
        </p:nvSpPr>
        <p:spPr>
          <a:xfrm>
            <a:off x="9265616" y="2854320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60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4FEA008-E7DE-415C-BDF4-48FAEE5739EE}"/>
              </a:ext>
            </a:extLst>
          </p:cNvPr>
          <p:cNvSpPr/>
          <p:nvPr/>
        </p:nvSpPr>
        <p:spPr>
          <a:xfrm>
            <a:off x="1063499" y="4218990"/>
            <a:ext cx="738695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Now 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know my a, b , c</a:t>
            </a:r>
            <a:endParaRPr lang="en-US" sz="600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7A55530-88E5-4E1E-A52B-F7E8F85BC939}"/>
              </a:ext>
            </a:extLst>
          </p:cNvPr>
          <p:cNvSpPr/>
          <p:nvPr/>
        </p:nvSpPr>
        <p:spPr>
          <a:xfrm>
            <a:off x="1063499" y="5234653"/>
            <a:ext cx="969047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Next time sing along with me. </a:t>
            </a:r>
            <a:endParaRPr lang="en-US" sz="6000" dirty="0"/>
          </a:p>
        </p:txBody>
      </p:sp>
      <p:pic>
        <p:nvPicPr>
          <p:cNvPr id="3" name="L1-3A_U30C1">
            <a:hlinkClick r:id="" action="ppaction://media"/>
            <a:extLst>
              <a:ext uri="{FF2B5EF4-FFF2-40B4-BE49-F238E27FC236}">
                <a16:creationId xmlns:a16="http://schemas.microsoft.com/office/drawing/2014/main" id="{33B009A8-61A5-4262-91CE-512DEE35D2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78493" y="44220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43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B8782C-9867-49FD-ADFD-CD1BA022C937}"/>
              </a:ext>
            </a:extLst>
          </p:cNvPr>
          <p:cNvSpPr/>
          <p:nvPr/>
        </p:nvSpPr>
        <p:spPr>
          <a:xfrm>
            <a:off x="1222525" y="1351717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0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35F6A06-90E3-48AC-AE33-789DD790D919}"/>
              </a:ext>
            </a:extLst>
          </p:cNvPr>
          <p:cNvSpPr/>
          <p:nvPr/>
        </p:nvSpPr>
        <p:spPr>
          <a:xfrm>
            <a:off x="2394256" y="135171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60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4C8B6DC-6163-41CD-B153-CD9769235701}"/>
              </a:ext>
            </a:extLst>
          </p:cNvPr>
          <p:cNvSpPr/>
          <p:nvPr/>
        </p:nvSpPr>
        <p:spPr>
          <a:xfrm>
            <a:off x="3565987" y="1351717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60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5DDE36D-A400-4520-97B1-2DBEF4E3AE10}"/>
              </a:ext>
            </a:extLst>
          </p:cNvPr>
          <p:cNvSpPr/>
          <p:nvPr/>
        </p:nvSpPr>
        <p:spPr>
          <a:xfrm>
            <a:off x="4737718" y="135171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60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714552-4488-489F-B3C7-2FE05259E6FE}"/>
              </a:ext>
            </a:extLst>
          </p:cNvPr>
          <p:cNvSpPr/>
          <p:nvPr/>
        </p:nvSpPr>
        <p:spPr>
          <a:xfrm>
            <a:off x="5909449" y="1351717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60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BEC18A-5606-4CDB-A8B7-60E60307D01E}"/>
              </a:ext>
            </a:extLst>
          </p:cNvPr>
          <p:cNvSpPr/>
          <p:nvPr/>
        </p:nvSpPr>
        <p:spPr>
          <a:xfrm>
            <a:off x="7081180" y="1351717"/>
            <a:ext cx="4411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60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331ED01-06B9-4523-AABD-18549A64C1DB}"/>
              </a:ext>
            </a:extLst>
          </p:cNvPr>
          <p:cNvSpPr/>
          <p:nvPr/>
        </p:nvSpPr>
        <p:spPr>
          <a:xfrm>
            <a:off x="8252911" y="1351717"/>
            <a:ext cx="11079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	</a:t>
            </a:r>
            <a:endParaRPr lang="en-US" sz="60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6C3C285-AECF-4137-A6A6-E3482F842342}"/>
              </a:ext>
            </a:extLst>
          </p:cNvPr>
          <p:cNvSpPr/>
          <p:nvPr/>
        </p:nvSpPr>
        <p:spPr>
          <a:xfrm>
            <a:off x="9424642" y="135171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60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63FBA85-78B6-428D-8C51-B64CC70BC7B6}"/>
              </a:ext>
            </a:extLst>
          </p:cNvPr>
          <p:cNvSpPr/>
          <p:nvPr/>
        </p:nvSpPr>
        <p:spPr>
          <a:xfrm>
            <a:off x="10596373" y="1351717"/>
            <a:ext cx="3978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60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F8C9FB7-9311-4FF8-A619-8E70BFEA559B}"/>
              </a:ext>
            </a:extLst>
          </p:cNvPr>
          <p:cNvSpPr/>
          <p:nvPr/>
        </p:nvSpPr>
        <p:spPr>
          <a:xfrm>
            <a:off x="1222525" y="2716387"/>
            <a:ext cx="3978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sz="60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A97A717-862E-4B53-A15B-6FCFCD7B84A1}"/>
              </a:ext>
            </a:extLst>
          </p:cNvPr>
          <p:cNvSpPr/>
          <p:nvPr/>
        </p:nvSpPr>
        <p:spPr>
          <a:xfrm>
            <a:off x="2394256" y="271638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60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398DAC4-BB8E-4BF6-95FA-365D5B9BD2D1}"/>
              </a:ext>
            </a:extLst>
          </p:cNvPr>
          <p:cNvSpPr/>
          <p:nvPr/>
        </p:nvSpPr>
        <p:spPr>
          <a:xfrm>
            <a:off x="3565987" y="2716387"/>
            <a:ext cx="3978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60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CAFD9B-0025-4E8E-B27F-4D8D29A7454A}"/>
              </a:ext>
            </a:extLst>
          </p:cNvPr>
          <p:cNvSpPr/>
          <p:nvPr/>
        </p:nvSpPr>
        <p:spPr>
          <a:xfrm>
            <a:off x="4737718" y="2716387"/>
            <a:ext cx="7825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600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03C4E7-6AD7-4566-BF97-6E309B4AE690}"/>
              </a:ext>
            </a:extLst>
          </p:cNvPr>
          <p:cNvSpPr/>
          <p:nvPr/>
        </p:nvSpPr>
        <p:spPr>
          <a:xfrm>
            <a:off x="5909449" y="271638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60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DB86D88-D1D8-43C4-9899-EB34F7F170A0}"/>
              </a:ext>
            </a:extLst>
          </p:cNvPr>
          <p:cNvSpPr/>
          <p:nvPr/>
        </p:nvSpPr>
        <p:spPr>
          <a:xfrm>
            <a:off x="7081180" y="271638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60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983E2A5-4B98-48BB-8EFB-501301F0CBED}"/>
              </a:ext>
            </a:extLst>
          </p:cNvPr>
          <p:cNvSpPr/>
          <p:nvPr/>
        </p:nvSpPr>
        <p:spPr>
          <a:xfrm>
            <a:off x="8252911" y="271638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US" sz="60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60519E9-7E1C-4F94-A29F-640559159624}"/>
              </a:ext>
            </a:extLst>
          </p:cNvPr>
          <p:cNvSpPr/>
          <p:nvPr/>
        </p:nvSpPr>
        <p:spPr>
          <a:xfrm>
            <a:off x="9424642" y="271638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n-US" sz="600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5D5B35C-3D7B-41D1-8455-6A414CCF41DB}"/>
              </a:ext>
            </a:extLst>
          </p:cNvPr>
          <p:cNvSpPr/>
          <p:nvPr/>
        </p:nvSpPr>
        <p:spPr>
          <a:xfrm>
            <a:off x="10596373" y="2716387"/>
            <a:ext cx="4411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sz="60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34B4B1B-65D4-477B-97EE-FDE5301B35F2}"/>
              </a:ext>
            </a:extLst>
          </p:cNvPr>
          <p:cNvSpPr/>
          <p:nvPr/>
        </p:nvSpPr>
        <p:spPr>
          <a:xfrm>
            <a:off x="1222525" y="4206037"/>
            <a:ext cx="4844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60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CE0CB6A-5E08-4364-9664-C433C2C22777}"/>
              </a:ext>
            </a:extLst>
          </p:cNvPr>
          <p:cNvSpPr/>
          <p:nvPr/>
        </p:nvSpPr>
        <p:spPr>
          <a:xfrm>
            <a:off x="2394256" y="4206037"/>
            <a:ext cx="3978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600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D1673A7-4647-4785-B128-13531B7C94E1}"/>
              </a:ext>
            </a:extLst>
          </p:cNvPr>
          <p:cNvSpPr/>
          <p:nvPr/>
        </p:nvSpPr>
        <p:spPr>
          <a:xfrm>
            <a:off x="3565987" y="420603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US" sz="60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299A258-F9EB-44CB-9A13-CC7A54340B36}"/>
              </a:ext>
            </a:extLst>
          </p:cNvPr>
          <p:cNvSpPr/>
          <p:nvPr/>
        </p:nvSpPr>
        <p:spPr>
          <a:xfrm>
            <a:off x="4737718" y="420603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en-US" sz="60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A0379DB-2E0D-4C56-B2D5-16C837771211}"/>
              </a:ext>
            </a:extLst>
          </p:cNvPr>
          <p:cNvSpPr/>
          <p:nvPr/>
        </p:nvSpPr>
        <p:spPr>
          <a:xfrm>
            <a:off x="5909449" y="4206037"/>
            <a:ext cx="74090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en-US" sz="60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B2E65C5-D2E6-45C7-A2ED-66D6108EDA0C}"/>
              </a:ext>
            </a:extLst>
          </p:cNvPr>
          <p:cNvSpPr/>
          <p:nvPr/>
        </p:nvSpPr>
        <p:spPr>
          <a:xfrm>
            <a:off x="7081180" y="420603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60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CE8E0C5-6673-4680-81BC-CE93522896D8}"/>
              </a:ext>
            </a:extLst>
          </p:cNvPr>
          <p:cNvSpPr/>
          <p:nvPr/>
        </p:nvSpPr>
        <p:spPr>
          <a:xfrm>
            <a:off x="8252911" y="420603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60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827C4D-351A-4255-B5A6-5FF9C7D1F7B6}"/>
              </a:ext>
            </a:extLst>
          </p:cNvPr>
          <p:cNvSpPr/>
          <p:nvPr/>
        </p:nvSpPr>
        <p:spPr>
          <a:xfrm>
            <a:off x="9424642" y="4206037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60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188EDB-26C0-4DAF-9D1A-19236D62F9C9}"/>
              </a:ext>
            </a:extLst>
          </p:cNvPr>
          <p:cNvSpPr/>
          <p:nvPr/>
        </p:nvSpPr>
        <p:spPr>
          <a:xfrm>
            <a:off x="2339203" y="2073234"/>
            <a:ext cx="75135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Now say the alphabets.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943020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FD4235-7BD6-4ADA-80DE-F26E3DA17FDC}"/>
              </a:ext>
            </a:extLst>
          </p:cNvPr>
          <p:cNvSpPr/>
          <p:nvPr/>
        </p:nvSpPr>
        <p:spPr>
          <a:xfrm>
            <a:off x="1651257" y="0"/>
            <a:ext cx="83239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Say the alphabets in order.</a:t>
            </a:r>
            <a:endParaRPr lang="en-US" sz="6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F51501-7BDC-4E21-B7D9-0AF8624D98F2}"/>
              </a:ext>
            </a:extLst>
          </p:cNvPr>
          <p:cNvSpPr/>
          <p:nvPr/>
        </p:nvSpPr>
        <p:spPr>
          <a:xfrm>
            <a:off x="3327014" y="2226693"/>
            <a:ext cx="63991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8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A1D3F7-2444-456C-8958-6866B8E185BC}"/>
              </a:ext>
            </a:extLst>
          </p:cNvPr>
          <p:cNvSpPr/>
          <p:nvPr/>
        </p:nvSpPr>
        <p:spPr>
          <a:xfrm>
            <a:off x="4438784" y="4257933"/>
            <a:ext cx="69762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8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341697-67D9-4DD0-908B-85CB276B1441}"/>
              </a:ext>
            </a:extLst>
          </p:cNvPr>
          <p:cNvSpPr/>
          <p:nvPr/>
        </p:nvSpPr>
        <p:spPr>
          <a:xfrm>
            <a:off x="8600676" y="2226691"/>
            <a:ext cx="63991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8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1A4512-FE68-4410-A83F-06891B0CD724}"/>
              </a:ext>
            </a:extLst>
          </p:cNvPr>
          <p:cNvSpPr/>
          <p:nvPr/>
        </p:nvSpPr>
        <p:spPr>
          <a:xfrm>
            <a:off x="3283733" y="4253453"/>
            <a:ext cx="69762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8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4566B5-E863-44C0-A1E7-CB091877C50E}"/>
              </a:ext>
            </a:extLst>
          </p:cNvPr>
          <p:cNvSpPr/>
          <p:nvPr/>
        </p:nvSpPr>
        <p:spPr>
          <a:xfrm>
            <a:off x="7225853" y="4157119"/>
            <a:ext cx="63991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8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B3D9E3-1AD3-447B-8777-4E7C2EB0274C}"/>
              </a:ext>
            </a:extLst>
          </p:cNvPr>
          <p:cNvSpPr/>
          <p:nvPr/>
        </p:nvSpPr>
        <p:spPr>
          <a:xfrm>
            <a:off x="7310813" y="2226692"/>
            <a:ext cx="52610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8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B99F6C-0461-408A-9341-862A5653B90F}"/>
              </a:ext>
            </a:extLst>
          </p:cNvPr>
          <p:cNvSpPr/>
          <p:nvPr/>
        </p:nvSpPr>
        <p:spPr>
          <a:xfrm>
            <a:off x="8586371" y="4157118"/>
            <a:ext cx="110799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	</a:t>
            </a:r>
            <a:endParaRPr lang="en-US" sz="8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F63393-FAA9-4A24-9C0A-23D184F11BFB}"/>
              </a:ext>
            </a:extLst>
          </p:cNvPr>
          <p:cNvSpPr/>
          <p:nvPr/>
        </p:nvSpPr>
        <p:spPr>
          <a:xfrm>
            <a:off x="5866830" y="2226692"/>
            <a:ext cx="69762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8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566657-25F2-466E-B636-8588DB8FA773}"/>
              </a:ext>
            </a:extLst>
          </p:cNvPr>
          <p:cNvSpPr/>
          <p:nvPr/>
        </p:nvSpPr>
        <p:spPr>
          <a:xfrm>
            <a:off x="4524544" y="2226693"/>
            <a:ext cx="47000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8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7E240E-E112-468B-9BD0-8A1EB305851D}"/>
              </a:ext>
            </a:extLst>
          </p:cNvPr>
          <p:cNvSpPr/>
          <p:nvPr/>
        </p:nvSpPr>
        <p:spPr>
          <a:xfrm>
            <a:off x="5952590" y="4157120"/>
            <a:ext cx="47000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4026524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DE8A2-BF4E-4FA3-85FE-8DEFF8572305}"/>
              </a:ext>
            </a:extLst>
          </p:cNvPr>
          <p:cNvSpPr/>
          <p:nvPr/>
        </p:nvSpPr>
        <p:spPr>
          <a:xfrm>
            <a:off x="478882" y="1116026"/>
            <a:ext cx="400866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  <a:endParaRPr lang="en-US" sz="6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E56F0A-0708-498E-8B20-90443905E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881" y="1014345"/>
            <a:ext cx="1280254" cy="12190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9EDEF-0103-4F5F-A9EB-DA597EB9A34A}"/>
              </a:ext>
            </a:extLst>
          </p:cNvPr>
          <p:cNvSpPr/>
          <p:nvPr/>
        </p:nvSpPr>
        <p:spPr>
          <a:xfrm>
            <a:off x="478882" y="2413337"/>
            <a:ext cx="505458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This is a pencil.</a:t>
            </a:r>
            <a:endParaRPr lang="en-US" sz="6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142874-6122-4C22-8254-7FBB63CB64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331" y="-835155"/>
            <a:ext cx="5637551" cy="563755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4CBDE05-74F6-43FF-A777-7D1FAF54D084}"/>
              </a:ext>
            </a:extLst>
          </p:cNvPr>
          <p:cNvSpPr/>
          <p:nvPr/>
        </p:nvSpPr>
        <p:spPr>
          <a:xfrm>
            <a:off x="3247745" y="2413794"/>
            <a:ext cx="206338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pencil</a:t>
            </a:r>
            <a:endParaRPr lang="en-US" sz="6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E60F94-0D7A-41D5-91EE-6A8AC7989F66}"/>
              </a:ext>
            </a:extLst>
          </p:cNvPr>
          <p:cNvSpPr/>
          <p:nvPr/>
        </p:nvSpPr>
        <p:spPr>
          <a:xfrm>
            <a:off x="3175669" y="4113303"/>
            <a:ext cx="27574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পেনসিল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95C327-884C-4F9B-8FB9-F7962DEB2215}"/>
              </a:ext>
            </a:extLst>
          </p:cNvPr>
          <p:cNvSpPr/>
          <p:nvPr/>
        </p:nvSpPr>
        <p:spPr>
          <a:xfrm>
            <a:off x="588867" y="4038065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US" sz="6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E26E60-3CD8-4F2C-B4E4-BE6DF9354990}"/>
              </a:ext>
            </a:extLst>
          </p:cNvPr>
          <p:cNvSpPr/>
          <p:nvPr/>
        </p:nvSpPr>
        <p:spPr>
          <a:xfrm>
            <a:off x="3829898" y="4108894"/>
            <a:ext cx="78098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8165B16-76D9-4CD5-AAD9-EAF605E44A82}"/>
              </a:ext>
            </a:extLst>
          </p:cNvPr>
          <p:cNvSpPr/>
          <p:nvPr/>
        </p:nvSpPr>
        <p:spPr>
          <a:xfrm>
            <a:off x="7282525" y="4200877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81A5BAD-C12E-49DC-B5BA-A5917E0A4B94}"/>
              </a:ext>
            </a:extLst>
          </p:cNvPr>
          <p:cNvSpPr/>
          <p:nvPr/>
        </p:nvSpPr>
        <p:spPr>
          <a:xfrm>
            <a:off x="8782385" y="4210157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8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-0.21797 0.236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98" y="1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48148E-6 L 0.56902 -1.48148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85185E-6 L 0.41381 0.004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90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3" grpId="1"/>
      <p:bldP spid="14" grpId="0"/>
      <p:bldP spid="15" grpId="0"/>
      <p:bldP spid="15" grpId="1"/>
      <p:bldP spid="16" grpId="0"/>
      <p:bldP spid="16" grpId="1"/>
      <p:bldP spid="17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DE8A2-BF4E-4FA3-85FE-8DEFF8572305}"/>
              </a:ext>
            </a:extLst>
          </p:cNvPr>
          <p:cNvSpPr/>
          <p:nvPr/>
        </p:nvSpPr>
        <p:spPr>
          <a:xfrm>
            <a:off x="478882" y="1116026"/>
            <a:ext cx="400866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  <a:endParaRPr lang="en-US" sz="6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E56F0A-0708-498E-8B20-90443905E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881" y="1014345"/>
            <a:ext cx="1280254" cy="12190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9EDEF-0103-4F5F-A9EB-DA597EB9A34A}"/>
              </a:ext>
            </a:extLst>
          </p:cNvPr>
          <p:cNvSpPr/>
          <p:nvPr/>
        </p:nvSpPr>
        <p:spPr>
          <a:xfrm>
            <a:off x="478882" y="2413337"/>
            <a:ext cx="560576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This is a window.</a:t>
            </a:r>
            <a:endParaRPr lang="en-US" sz="6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CBDE05-74F6-43FF-A777-7D1FAF54D084}"/>
              </a:ext>
            </a:extLst>
          </p:cNvPr>
          <p:cNvSpPr/>
          <p:nvPr/>
        </p:nvSpPr>
        <p:spPr>
          <a:xfrm>
            <a:off x="3247745" y="2413794"/>
            <a:ext cx="26645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window</a:t>
            </a:r>
            <a:endParaRPr lang="en-US" sz="6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E60F94-0D7A-41D5-91EE-6A8AC7989F66}"/>
              </a:ext>
            </a:extLst>
          </p:cNvPr>
          <p:cNvSpPr/>
          <p:nvPr/>
        </p:nvSpPr>
        <p:spPr>
          <a:xfrm>
            <a:off x="3175669" y="4113303"/>
            <a:ext cx="237276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জানালা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95C327-884C-4F9B-8FB9-F7962DEB2215}"/>
              </a:ext>
            </a:extLst>
          </p:cNvPr>
          <p:cNvSpPr/>
          <p:nvPr/>
        </p:nvSpPr>
        <p:spPr>
          <a:xfrm>
            <a:off x="588867" y="4038065"/>
            <a:ext cx="74090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en-US" sz="6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E26E60-3CD8-4F2C-B4E4-BE6DF9354990}"/>
              </a:ext>
            </a:extLst>
          </p:cNvPr>
          <p:cNvSpPr/>
          <p:nvPr/>
        </p:nvSpPr>
        <p:spPr>
          <a:xfrm>
            <a:off x="3657906" y="4108894"/>
            <a:ext cx="81464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8165B16-76D9-4CD5-AAD9-EAF605E44A82}"/>
              </a:ext>
            </a:extLst>
          </p:cNvPr>
          <p:cNvSpPr/>
          <p:nvPr/>
        </p:nvSpPr>
        <p:spPr>
          <a:xfrm>
            <a:off x="7282525" y="4200877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81A5BAD-C12E-49DC-B5BA-A5917E0A4B94}"/>
              </a:ext>
            </a:extLst>
          </p:cNvPr>
          <p:cNvSpPr/>
          <p:nvPr/>
        </p:nvSpPr>
        <p:spPr>
          <a:xfrm>
            <a:off x="8782385" y="4210157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5F8626-5F2E-4DC5-84AA-054C1DC22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593" y="185494"/>
            <a:ext cx="5762625" cy="392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05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-0.21797 0.236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98" y="1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5582 -1.48148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0.42526 0.004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63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3" grpId="1"/>
      <p:bldP spid="14" grpId="0"/>
      <p:bldP spid="15" grpId="0"/>
      <p:bldP spid="15" grpId="1"/>
      <p:bldP spid="16" grpId="0"/>
      <p:bldP spid="16" grpId="1"/>
      <p:bldP spid="17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DE8A2-BF4E-4FA3-85FE-8DEFF8572305}"/>
              </a:ext>
            </a:extLst>
          </p:cNvPr>
          <p:cNvSpPr/>
          <p:nvPr/>
        </p:nvSpPr>
        <p:spPr>
          <a:xfrm>
            <a:off x="478882" y="1445806"/>
            <a:ext cx="400866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  <a:endParaRPr lang="en-US" sz="6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E56F0A-0708-498E-8B20-90443905E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881" y="1344125"/>
            <a:ext cx="1280254" cy="12190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9EDEF-0103-4F5F-A9EB-DA597EB9A34A}"/>
              </a:ext>
            </a:extLst>
          </p:cNvPr>
          <p:cNvSpPr/>
          <p:nvPr/>
        </p:nvSpPr>
        <p:spPr>
          <a:xfrm>
            <a:off x="478882" y="2743117"/>
            <a:ext cx="454406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This is a door.</a:t>
            </a:r>
            <a:endParaRPr lang="en-US" sz="6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CBDE05-74F6-43FF-A777-7D1FAF54D084}"/>
              </a:ext>
            </a:extLst>
          </p:cNvPr>
          <p:cNvSpPr/>
          <p:nvPr/>
        </p:nvSpPr>
        <p:spPr>
          <a:xfrm>
            <a:off x="3247745" y="2743574"/>
            <a:ext cx="159530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door</a:t>
            </a:r>
            <a:endParaRPr lang="en-US" sz="6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E60F94-0D7A-41D5-91EE-6A8AC7989F66}"/>
              </a:ext>
            </a:extLst>
          </p:cNvPr>
          <p:cNvSpPr/>
          <p:nvPr/>
        </p:nvSpPr>
        <p:spPr>
          <a:xfrm>
            <a:off x="2622836" y="4442625"/>
            <a:ext cx="21755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দরজা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95C327-884C-4F9B-8FB9-F7962DEB2215}"/>
              </a:ext>
            </a:extLst>
          </p:cNvPr>
          <p:cNvSpPr/>
          <p:nvPr/>
        </p:nvSpPr>
        <p:spPr>
          <a:xfrm>
            <a:off x="588867" y="4367845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6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E26E60-3CD8-4F2C-B4E4-BE6DF9354990}"/>
              </a:ext>
            </a:extLst>
          </p:cNvPr>
          <p:cNvSpPr/>
          <p:nvPr/>
        </p:nvSpPr>
        <p:spPr>
          <a:xfrm>
            <a:off x="3287450" y="4445167"/>
            <a:ext cx="53572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8165B16-76D9-4CD5-AAD9-EAF605E44A82}"/>
              </a:ext>
            </a:extLst>
          </p:cNvPr>
          <p:cNvSpPr/>
          <p:nvPr/>
        </p:nvSpPr>
        <p:spPr>
          <a:xfrm>
            <a:off x="7282525" y="4530657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81A5BAD-C12E-49DC-B5BA-A5917E0A4B94}"/>
              </a:ext>
            </a:extLst>
          </p:cNvPr>
          <p:cNvSpPr/>
          <p:nvPr/>
        </p:nvSpPr>
        <p:spPr>
          <a:xfrm>
            <a:off x="8782385" y="4539937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65DC9E-A849-4A2F-90C9-1BD3B9F7BF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488" y="275578"/>
            <a:ext cx="3626376" cy="41087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0615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07407E-6 L -0.21797 0.2368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98" y="1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L 0.55821 3.7037E-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46588 0.0143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94" y="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3" grpId="1"/>
      <p:bldP spid="14" grpId="0"/>
      <p:bldP spid="15" grpId="0"/>
      <p:bldP spid="15" grpId="1"/>
      <p:bldP spid="16" grpId="0"/>
      <p:bldP spid="16" grpId="1"/>
      <p:bldP spid="17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DE8A2-BF4E-4FA3-85FE-8DEFF8572305}"/>
              </a:ext>
            </a:extLst>
          </p:cNvPr>
          <p:cNvSpPr/>
          <p:nvPr/>
        </p:nvSpPr>
        <p:spPr>
          <a:xfrm>
            <a:off x="478882" y="1445806"/>
            <a:ext cx="400866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  <a:endParaRPr lang="en-US" sz="6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E56F0A-0708-498E-8B20-90443905E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881" y="1344125"/>
            <a:ext cx="1280254" cy="12190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9EDEF-0103-4F5F-A9EB-DA597EB9A34A}"/>
              </a:ext>
            </a:extLst>
          </p:cNvPr>
          <p:cNvSpPr/>
          <p:nvPr/>
        </p:nvSpPr>
        <p:spPr>
          <a:xfrm>
            <a:off x="478882" y="2743117"/>
            <a:ext cx="47147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This is a book.</a:t>
            </a:r>
            <a:endParaRPr lang="en-US" sz="6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CBDE05-74F6-43FF-A777-7D1FAF54D084}"/>
              </a:ext>
            </a:extLst>
          </p:cNvPr>
          <p:cNvSpPr/>
          <p:nvPr/>
        </p:nvSpPr>
        <p:spPr>
          <a:xfrm>
            <a:off x="3247745" y="2743574"/>
            <a:ext cx="159530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boor</a:t>
            </a:r>
            <a:endParaRPr lang="en-US" sz="6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E60F94-0D7A-41D5-91EE-6A8AC7989F66}"/>
              </a:ext>
            </a:extLst>
          </p:cNvPr>
          <p:cNvSpPr/>
          <p:nvPr/>
        </p:nvSpPr>
        <p:spPr>
          <a:xfrm>
            <a:off x="2622836" y="4442625"/>
            <a:ext cx="154561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95C327-884C-4F9B-8FB9-F7962DEB2215}"/>
              </a:ext>
            </a:extLst>
          </p:cNvPr>
          <p:cNvSpPr/>
          <p:nvPr/>
        </p:nvSpPr>
        <p:spPr>
          <a:xfrm>
            <a:off x="588867" y="4367845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6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E26E60-3CD8-4F2C-B4E4-BE6DF9354990}"/>
              </a:ext>
            </a:extLst>
          </p:cNvPr>
          <p:cNvSpPr/>
          <p:nvPr/>
        </p:nvSpPr>
        <p:spPr>
          <a:xfrm>
            <a:off x="3287450" y="4445167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8165B16-76D9-4CD5-AAD9-EAF605E44A82}"/>
              </a:ext>
            </a:extLst>
          </p:cNvPr>
          <p:cNvSpPr/>
          <p:nvPr/>
        </p:nvSpPr>
        <p:spPr>
          <a:xfrm>
            <a:off x="7282525" y="4530657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81A5BAD-C12E-49DC-B5BA-A5917E0A4B94}"/>
              </a:ext>
            </a:extLst>
          </p:cNvPr>
          <p:cNvSpPr/>
          <p:nvPr/>
        </p:nvSpPr>
        <p:spPr>
          <a:xfrm>
            <a:off x="8782385" y="4539937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650953-141A-471D-B904-E02B57EAC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368" y="504909"/>
            <a:ext cx="5544487" cy="340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0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07407E-6 L -0.21797 0.2368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98" y="1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L 0.55821 3.7037E-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222E-6 L 0.46588 0.0143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94" y="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3" grpId="1"/>
      <p:bldP spid="14" grpId="0"/>
      <p:bldP spid="15" grpId="0"/>
      <p:bldP spid="15" grpId="1"/>
      <p:bldP spid="16" grpId="0"/>
      <p:bldP spid="16" grpId="1"/>
      <p:bldP spid="17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87102C-B241-4490-AA47-41B23032DD7C}"/>
              </a:ext>
            </a:extLst>
          </p:cNvPr>
          <p:cNvSpPr/>
          <p:nvPr/>
        </p:nvSpPr>
        <p:spPr>
          <a:xfrm>
            <a:off x="882073" y="0"/>
            <a:ext cx="104278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 at page 60 and see the activity B.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FEB2FD-1473-4D01-8A83-ED3B600E1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14" y="1124262"/>
            <a:ext cx="11163373" cy="42122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3106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C56C8A-DA4D-45FA-94EF-9394C285C32C}"/>
              </a:ext>
            </a:extLst>
          </p:cNvPr>
          <p:cNvSpPr/>
          <p:nvPr/>
        </p:nvSpPr>
        <p:spPr>
          <a:xfrm>
            <a:off x="922949" y="0"/>
            <a:ext cx="103461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picture. Say the first letter and sound.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83BB59-FA06-478B-82BE-358A704EA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13" y="1402985"/>
            <a:ext cx="5256291" cy="3288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844B49-FA22-4BD7-8799-BC9CBB8AC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504" y="1006170"/>
            <a:ext cx="5384006" cy="3288936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98A0871D-8146-4152-8C09-47347388EFE6}"/>
              </a:ext>
            </a:extLst>
          </p:cNvPr>
          <p:cNvSpPr/>
          <p:nvPr/>
        </p:nvSpPr>
        <p:spPr>
          <a:xfrm>
            <a:off x="2086948" y="4461781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257E9F-F7F0-42CB-8F2D-17B10B524951}"/>
              </a:ext>
            </a:extLst>
          </p:cNvPr>
          <p:cNvSpPr/>
          <p:nvPr/>
        </p:nvSpPr>
        <p:spPr>
          <a:xfrm>
            <a:off x="3586808" y="4471061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0D513B-39BD-49E3-9EF4-B6A9B08E1CA8}"/>
              </a:ext>
            </a:extLst>
          </p:cNvPr>
          <p:cNvSpPr/>
          <p:nvPr/>
        </p:nvSpPr>
        <p:spPr>
          <a:xfrm>
            <a:off x="2249388" y="4355703"/>
            <a:ext cx="42030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66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223727-99B9-4EA9-B2E8-1D138734201C}"/>
              </a:ext>
            </a:extLst>
          </p:cNvPr>
          <p:cNvSpPr/>
          <p:nvPr/>
        </p:nvSpPr>
        <p:spPr>
          <a:xfrm>
            <a:off x="3682197" y="4481046"/>
            <a:ext cx="6351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E5E085-D6CF-40E6-88C6-ACD50529D69B}"/>
              </a:ext>
            </a:extLst>
          </p:cNvPr>
          <p:cNvSpPr/>
          <p:nvPr/>
        </p:nvSpPr>
        <p:spPr>
          <a:xfrm>
            <a:off x="7836420" y="4461781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B41186D-01A4-43F8-88D4-C7BB5EE35F5D}"/>
              </a:ext>
            </a:extLst>
          </p:cNvPr>
          <p:cNvSpPr/>
          <p:nvPr/>
        </p:nvSpPr>
        <p:spPr>
          <a:xfrm>
            <a:off x="9336280" y="4471061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99C7D8-F4AE-498C-A352-1D31B0FD8E8F}"/>
              </a:ext>
            </a:extLst>
          </p:cNvPr>
          <p:cNvSpPr/>
          <p:nvPr/>
        </p:nvSpPr>
        <p:spPr>
          <a:xfrm>
            <a:off x="7998860" y="4355703"/>
            <a:ext cx="4667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6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BF8905-EB8D-45ED-8A0F-A5C856305088}"/>
              </a:ext>
            </a:extLst>
          </p:cNvPr>
          <p:cNvSpPr/>
          <p:nvPr/>
        </p:nvSpPr>
        <p:spPr>
          <a:xfrm>
            <a:off x="9431669" y="4481046"/>
            <a:ext cx="7569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35D997-535E-4BA1-8DF8-77A47A211B25}"/>
              </a:ext>
            </a:extLst>
          </p:cNvPr>
          <p:cNvSpPr/>
          <p:nvPr/>
        </p:nvSpPr>
        <p:spPr>
          <a:xfrm>
            <a:off x="1357547" y="4388713"/>
            <a:ext cx="388939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Tiger  =  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3D4871-7BE6-40F0-9C4E-C134634E6E7E}"/>
              </a:ext>
            </a:extLst>
          </p:cNvPr>
          <p:cNvSpPr/>
          <p:nvPr/>
        </p:nvSpPr>
        <p:spPr>
          <a:xfrm>
            <a:off x="7265995" y="4466596"/>
            <a:ext cx="362150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Fish  =  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949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C56C8A-DA4D-45FA-94EF-9394C285C32C}"/>
              </a:ext>
            </a:extLst>
          </p:cNvPr>
          <p:cNvSpPr/>
          <p:nvPr/>
        </p:nvSpPr>
        <p:spPr>
          <a:xfrm>
            <a:off x="922949" y="0"/>
            <a:ext cx="103461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picture. Say the first letter and sound.</a:t>
            </a:r>
            <a:endParaRPr lang="en-US" sz="40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8A0871D-8146-4152-8C09-47347388EFE6}"/>
              </a:ext>
            </a:extLst>
          </p:cNvPr>
          <p:cNvSpPr/>
          <p:nvPr/>
        </p:nvSpPr>
        <p:spPr>
          <a:xfrm>
            <a:off x="2086948" y="4461781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257E9F-F7F0-42CB-8F2D-17B10B524951}"/>
              </a:ext>
            </a:extLst>
          </p:cNvPr>
          <p:cNvSpPr/>
          <p:nvPr/>
        </p:nvSpPr>
        <p:spPr>
          <a:xfrm>
            <a:off x="3586808" y="4471061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0D513B-39BD-49E3-9EF4-B6A9B08E1CA8}"/>
              </a:ext>
            </a:extLst>
          </p:cNvPr>
          <p:cNvSpPr/>
          <p:nvPr/>
        </p:nvSpPr>
        <p:spPr>
          <a:xfrm>
            <a:off x="2249388" y="4355703"/>
            <a:ext cx="60785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66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223727-99B9-4EA9-B2E8-1D138734201C}"/>
              </a:ext>
            </a:extLst>
          </p:cNvPr>
          <p:cNvSpPr/>
          <p:nvPr/>
        </p:nvSpPr>
        <p:spPr>
          <a:xfrm>
            <a:off x="3682197" y="4481046"/>
            <a:ext cx="6607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হে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E5E085-D6CF-40E6-88C6-ACD50529D69B}"/>
              </a:ext>
            </a:extLst>
          </p:cNvPr>
          <p:cNvSpPr/>
          <p:nvPr/>
        </p:nvSpPr>
        <p:spPr>
          <a:xfrm>
            <a:off x="7836420" y="4461781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B41186D-01A4-43F8-88D4-C7BB5EE35F5D}"/>
              </a:ext>
            </a:extLst>
          </p:cNvPr>
          <p:cNvSpPr/>
          <p:nvPr/>
        </p:nvSpPr>
        <p:spPr>
          <a:xfrm>
            <a:off x="9336280" y="4471061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99C7D8-F4AE-498C-A352-1D31B0FD8E8F}"/>
              </a:ext>
            </a:extLst>
          </p:cNvPr>
          <p:cNvSpPr/>
          <p:nvPr/>
        </p:nvSpPr>
        <p:spPr>
          <a:xfrm>
            <a:off x="7998860" y="4355703"/>
            <a:ext cx="60785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US" sz="6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BF8905-EB8D-45ED-8A0F-A5C856305088}"/>
              </a:ext>
            </a:extLst>
          </p:cNvPr>
          <p:cNvSpPr/>
          <p:nvPr/>
        </p:nvSpPr>
        <p:spPr>
          <a:xfrm>
            <a:off x="9431669" y="4481046"/>
            <a:ext cx="72327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35D997-535E-4BA1-8DF8-77A47A211B25}"/>
              </a:ext>
            </a:extLst>
          </p:cNvPr>
          <p:cNvSpPr/>
          <p:nvPr/>
        </p:nvSpPr>
        <p:spPr>
          <a:xfrm>
            <a:off x="1363867" y="4471061"/>
            <a:ext cx="39821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Hand  =  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3D4871-7BE6-40F0-9C4E-C134634E6E7E}"/>
              </a:ext>
            </a:extLst>
          </p:cNvPr>
          <p:cNvSpPr/>
          <p:nvPr/>
        </p:nvSpPr>
        <p:spPr>
          <a:xfrm>
            <a:off x="6406053" y="4355703"/>
            <a:ext cx="540404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Umbrella  =  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ছাতা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446D05-1B6F-4001-8564-4D97EDEBA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51" y="717871"/>
            <a:ext cx="3889398" cy="34960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5DF31B-D05E-4C90-9EC6-8F0AAB388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854" y="1014781"/>
            <a:ext cx="4540442" cy="379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59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C56C8A-DA4D-45FA-94EF-9394C285C32C}"/>
              </a:ext>
            </a:extLst>
          </p:cNvPr>
          <p:cNvSpPr/>
          <p:nvPr/>
        </p:nvSpPr>
        <p:spPr>
          <a:xfrm>
            <a:off x="922949" y="0"/>
            <a:ext cx="103461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picture. Say the first letter and sound.</a:t>
            </a:r>
            <a:endParaRPr lang="en-US" sz="40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8A0871D-8146-4152-8C09-47347388EFE6}"/>
              </a:ext>
            </a:extLst>
          </p:cNvPr>
          <p:cNvSpPr/>
          <p:nvPr/>
        </p:nvSpPr>
        <p:spPr>
          <a:xfrm>
            <a:off x="2086948" y="4791561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257E9F-F7F0-42CB-8F2D-17B10B524951}"/>
              </a:ext>
            </a:extLst>
          </p:cNvPr>
          <p:cNvSpPr/>
          <p:nvPr/>
        </p:nvSpPr>
        <p:spPr>
          <a:xfrm>
            <a:off x="3586808" y="4800841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0D513B-39BD-49E3-9EF4-B6A9B08E1CA8}"/>
              </a:ext>
            </a:extLst>
          </p:cNvPr>
          <p:cNvSpPr/>
          <p:nvPr/>
        </p:nvSpPr>
        <p:spPr>
          <a:xfrm>
            <a:off x="2333994" y="4597380"/>
            <a:ext cx="42030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sz="66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223727-99B9-4EA9-B2E8-1D138734201C}"/>
              </a:ext>
            </a:extLst>
          </p:cNvPr>
          <p:cNvSpPr/>
          <p:nvPr/>
        </p:nvSpPr>
        <p:spPr>
          <a:xfrm>
            <a:off x="3682197" y="4810826"/>
            <a:ext cx="75052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E5E085-D6CF-40E6-88C6-ACD50529D69B}"/>
              </a:ext>
            </a:extLst>
          </p:cNvPr>
          <p:cNvSpPr/>
          <p:nvPr/>
        </p:nvSpPr>
        <p:spPr>
          <a:xfrm>
            <a:off x="7836420" y="4791561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B41186D-01A4-43F8-88D4-C7BB5EE35F5D}"/>
              </a:ext>
            </a:extLst>
          </p:cNvPr>
          <p:cNvSpPr/>
          <p:nvPr/>
        </p:nvSpPr>
        <p:spPr>
          <a:xfrm>
            <a:off x="9336280" y="4800841"/>
            <a:ext cx="914400" cy="9144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99C7D8-F4AE-498C-A352-1D31B0FD8E8F}"/>
              </a:ext>
            </a:extLst>
          </p:cNvPr>
          <p:cNvSpPr/>
          <p:nvPr/>
        </p:nvSpPr>
        <p:spPr>
          <a:xfrm>
            <a:off x="7871869" y="4626160"/>
            <a:ext cx="84350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6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BF8905-EB8D-45ED-8A0F-A5C856305088}"/>
              </a:ext>
            </a:extLst>
          </p:cNvPr>
          <p:cNvSpPr/>
          <p:nvPr/>
        </p:nvSpPr>
        <p:spPr>
          <a:xfrm>
            <a:off x="9431669" y="4810826"/>
            <a:ext cx="5389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35D997-535E-4BA1-8DF8-77A47A211B25}"/>
              </a:ext>
            </a:extLst>
          </p:cNvPr>
          <p:cNvSpPr/>
          <p:nvPr/>
        </p:nvSpPr>
        <p:spPr>
          <a:xfrm>
            <a:off x="1752900" y="4718493"/>
            <a:ext cx="354616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Jar  =  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বয়াম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3D4871-7BE6-40F0-9C4E-C134634E6E7E}"/>
              </a:ext>
            </a:extLst>
          </p:cNvPr>
          <p:cNvSpPr/>
          <p:nvPr/>
        </p:nvSpPr>
        <p:spPr>
          <a:xfrm>
            <a:off x="6892938" y="4709563"/>
            <a:ext cx="40286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Moon  =  </a:t>
            </a:r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চাঁদ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0C998A-AA20-4EB7-88E8-6485D518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86" y="750785"/>
            <a:ext cx="2406681" cy="36229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7637D4-F2F8-4568-AF3F-1680403DD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853" y="746401"/>
            <a:ext cx="4762500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F8D25CA-B5DC-429B-8105-0F3A21E7916E}"/>
              </a:ext>
            </a:extLst>
          </p:cNvPr>
          <p:cNvSpPr/>
          <p:nvPr/>
        </p:nvSpPr>
        <p:spPr>
          <a:xfrm>
            <a:off x="3942413" y="4077324"/>
            <a:ext cx="914400" cy="464696"/>
          </a:xfrm>
          <a:custGeom>
            <a:avLst/>
            <a:gdLst>
              <a:gd name="connsiteX0" fmla="*/ 794479 w 914400"/>
              <a:gd name="connsiteY0" fmla="*/ 404735 h 464696"/>
              <a:gd name="connsiteX1" fmla="*/ 914400 w 914400"/>
              <a:gd name="connsiteY1" fmla="*/ 104932 h 464696"/>
              <a:gd name="connsiteX2" fmla="*/ 779489 w 914400"/>
              <a:gd name="connsiteY2" fmla="*/ 0 h 464696"/>
              <a:gd name="connsiteX3" fmla="*/ 554637 w 914400"/>
              <a:gd name="connsiteY3" fmla="*/ 74951 h 464696"/>
              <a:gd name="connsiteX4" fmla="*/ 344774 w 914400"/>
              <a:gd name="connsiteY4" fmla="*/ 134912 h 464696"/>
              <a:gd name="connsiteX5" fmla="*/ 134912 w 914400"/>
              <a:gd name="connsiteY5" fmla="*/ 149902 h 464696"/>
              <a:gd name="connsiteX6" fmla="*/ 74951 w 914400"/>
              <a:gd name="connsiteY6" fmla="*/ 209863 h 464696"/>
              <a:gd name="connsiteX7" fmla="*/ 0 w 914400"/>
              <a:gd name="connsiteY7" fmla="*/ 239843 h 464696"/>
              <a:gd name="connsiteX8" fmla="*/ 164892 w 914400"/>
              <a:gd name="connsiteY8" fmla="*/ 464696 h 464696"/>
              <a:gd name="connsiteX9" fmla="*/ 524656 w 914400"/>
              <a:gd name="connsiteY9" fmla="*/ 389745 h 464696"/>
              <a:gd name="connsiteX10" fmla="*/ 794479 w 914400"/>
              <a:gd name="connsiteY10" fmla="*/ 344774 h 464696"/>
              <a:gd name="connsiteX11" fmla="*/ 809469 w 914400"/>
              <a:gd name="connsiteY11" fmla="*/ 344774 h 464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" h="464696">
                <a:moveTo>
                  <a:pt x="794479" y="404735"/>
                </a:moveTo>
                <a:lnTo>
                  <a:pt x="914400" y="104932"/>
                </a:lnTo>
                <a:lnTo>
                  <a:pt x="779489" y="0"/>
                </a:lnTo>
                <a:lnTo>
                  <a:pt x="554637" y="74951"/>
                </a:lnTo>
                <a:lnTo>
                  <a:pt x="344774" y="134912"/>
                </a:lnTo>
                <a:lnTo>
                  <a:pt x="134912" y="149902"/>
                </a:lnTo>
                <a:lnTo>
                  <a:pt x="74951" y="209863"/>
                </a:lnTo>
                <a:lnTo>
                  <a:pt x="0" y="239843"/>
                </a:lnTo>
                <a:lnTo>
                  <a:pt x="164892" y="464696"/>
                </a:lnTo>
                <a:lnTo>
                  <a:pt x="524656" y="389745"/>
                </a:lnTo>
                <a:lnTo>
                  <a:pt x="794479" y="344774"/>
                </a:lnTo>
                <a:lnTo>
                  <a:pt x="809469" y="344774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6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B4ED05-A600-44F2-AEC7-125BCAF71359}"/>
              </a:ext>
            </a:extLst>
          </p:cNvPr>
          <p:cNvSpPr/>
          <p:nvPr/>
        </p:nvSpPr>
        <p:spPr>
          <a:xfrm>
            <a:off x="914934" y="0"/>
            <a:ext cx="103621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Match the first letter with the word of the picture.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A63DF5-1A6D-4463-8ECC-788B60136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952" y="567631"/>
            <a:ext cx="3309581" cy="22532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5E4BAC-8FE8-430C-846B-303A891E2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78" y="2038570"/>
            <a:ext cx="2664526" cy="24104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E88CDF-677C-4506-9A71-EF1AFC0D4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60" y="701331"/>
            <a:ext cx="2319885" cy="20852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A084DD-5D79-4822-8289-F341FF37BB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930" y="2665152"/>
            <a:ext cx="2826132" cy="20260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BE158E-F3DC-4992-A239-FE4F03B7B0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05877" y="4037848"/>
            <a:ext cx="2828655" cy="24104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F7D00F-63F1-48D8-AD1E-1A271D88DA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4190321"/>
            <a:ext cx="2319885" cy="311213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248FC09-3DF2-45BA-8AEF-D1B9A9EDAA1A}"/>
              </a:ext>
            </a:extLst>
          </p:cNvPr>
          <p:cNvGrpSpPr/>
          <p:nvPr/>
        </p:nvGrpSpPr>
        <p:grpSpPr>
          <a:xfrm>
            <a:off x="5302871" y="681181"/>
            <a:ext cx="914400" cy="1015663"/>
            <a:chOff x="5220807" y="875108"/>
            <a:chExt cx="914400" cy="101566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0B87C30-13F9-4057-98B0-25670D9CC762}"/>
                </a:ext>
              </a:extLst>
            </p:cNvPr>
            <p:cNvSpPr/>
            <p:nvPr/>
          </p:nvSpPr>
          <p:spPr>
            <a:xfrm>
              <a:off x="5220807" y="916028"/>
              <a:ext cx="914400" cy="914400"/>
            </a:xfrm>
            <a:prstGeom prst="ellipse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5E9F163-84D5-4D71-8F8C-0A01B08A991C}"/>
                </a:ext>
              </a:extLst>
            </p:cNvPr>
            <p:cNvSpPr/>
            <p:nvPr/>
          </p:nvSpPr>
          <p:spPr>
            <a:xfrm>
              <a:off x="5457434" y="875108"/>
              <a:ext cx="441146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endParaRPr lang="en-US" sz="60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DAA3DD6-89F1-4EC0-B11D-FDBCD2740CEE}"/>
              </a:ext>
            </a:extLst>
          </p:cNvPr>
          <p:cNvGrpSpPr/>
          <p:nvPr/>
        </p:nvGrpSpPr>
        <p:grpSpPr>
          <a:xfrm>
            <a:off x="5302871" y="1721224"/>
            <a:ext cx="914400" cy="1015663"/>
            <a:chOff x="5220807" y="875108"/>
            <a:chExt cx="914400" cy="101566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EB27AF0-DF87-40EB-BB3E-8FD25DD6159D}"/>
                </a:ext>
              </a:extLst>
            </p:cNvPr>
            <p:cNvSpPr/>
            <p:nvPr/>
          </p:nvSpPr>
          <p:spPr>
            <a:xfrm>
              <a:off x="5220807" y="916028"/>
              <a:ext cx="914400" cy="914400"/>
            </a:xfrm>
            <a:prstGeom prst="ellipse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6D4BB4-5067-4E9B-A51F-DE10FE3F64B7}"/>
                </a:ext>
              </a:extLst>
            </p:cNvPr>
            <p:cNvSpPr/>
            <p:nvPr/>
          </p:nvSpPr>
          <p:spPr>
            <a:xfrm>
              <a:off x="5457434" y="875108"/>
              <a:ext cx="56938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endParaRPr lang="en-US" sz="60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8204E3-60B3-4434-A40E-2AF874C48F89}"/>
              </a:ext>
            </a:extLst>
          </p:cNvPr>
          <p:cNvGrpSpPr/>
          <p:nvPr/>
        </p:nvGrpSpPr>
        <p:grpSpPr>
          <a:xfrm>
            <a:off x="5305034" y="2708157"/>
            <a:ext cx="914400" cy="1015663"/>
            <a:chOff x="5220807" y="875108"/>
            <a:chExt cx="914400" cy="101566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58C3E2B-FC8E-4303-8009-AB6A50C68C6B}"/>
                </a:ext>
              </a:extLst>
            </p:cNvPr>
            <p:cNvSpPr/>
            <p:nvPr/>
          </p:nvSpPr>
          <p:spPr>
            <a:xfrm>
              <a:off x="5220807" y="916028"/>
              <a:ext cx="914400" cy="914400"/>
            </a:xfrm>
            <a:prstGeom prst="ellipse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5A9ED8D-CA46-451A-9D76-01131DC1876C}"/>
                </a:ext>
              </a:extLst>
            </p:cNvPr>
            <p:cNvSpPr/>
            <p:nvPr/>
          </p:nvSpPr>
          <p:spPr>
            <a:xfrm>
              <a:off x="5457434" y="875108"/>
              <a:ext cx="56938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en-US" sz="60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32A98AE-51E7-4C56-82A5-61347137D48D}"/>
              </a:ext>
            </a:extLst>
          </p:cNvPr>
          <p:cNvGrpSpPr/>
          <p:nvPr/>
        </p:nvGrpSpPr>
        <p:grpSpPr>
          <a:xfrm>
            <a:off x="5305034" y="3744016"/>
            <a:ext cx="914400" cy="1015663"/>
            <a:chOff x="5220807" y="875108"/>
            <a:chExt cx="914400" cy="101566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BF932C5-0DDF-41C3-94A0-8376607C3E43}"/>
                </a:ext>
              </a:extLst>
            </p:cNvPr>
            <p:cNvSpPr/>
            <p:nvPr/>
          </p:nvSpPr>
          <p:spPr>
            <a:xfrm>
              <a:off x="5220807" y="916028"/>
              <a:ext cx="914400" cy="914400"/>
            </a:xfrm>
            <a:prstGeom prst="ellipse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02C8A17-7A68-455E-A9EA-748BCA34CB31}"/>
                </a:ext>
              </a:extLst>
            </p:cNvPr>
            <p:cNvSpPr/>
            <p:nvPr/>
          </p:nvSpPr>
          <p:spPr>
            <a:xfrm>
              <a:off x="5457434" y="875108"/>
              <a:ext cx="397866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en-US" sz="60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DD928F4-5733-4494-A207-D55143F2C198}"/>
              </a:ext>
            </a:extLst>
          </p:cNvPr>
          <p:cNvGrpSpPr/>
          <p:nvPr/>
        </p:nvGrpSpPr>
        <p:grpSpPr>
          <a:xfrm>
            <a:off x="5305034" y="4802041"/>
            <a:ext cx="914400" cy="1015663"/>
            <a:chOff x="5220807" y="875108"/>
            <a:chExt cx="914400" cy="101566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CD5A939-67A3-4C66-829A-01153DBF5D99}"/>
                </a:ext>
              </a:extLst>
            </p:cNvPr>
            <p:cNvSpPr/>
            <p:nvPr/>
          </p:nvSpPr>
          <p:spPr>
            <a:xfrm>
              <a:off x="5220807" y="916028"/>
              <a:ext cx="914400" cy="914400"/>
            </a:xfrm>
            <a:prstGeom prst="ellipse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604A56A-096F-40C8-98FC-204626548D89}"/>
                </a:ext>
              </a:extLst>
            </p:cNvPr>
            <p:cNvSpPr/>
            <p:nvPr/>
          </p:nvSpPr>
          <p:spPr>
            <a:xfrm>
              <a:off x="5457434" y="875108"/>
              <a:ext cx="56938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sz="600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6B29B40-F0CC-44BF-A636-F3C74462F1DC}"/>
              </a:ext>
            </a:extLst>
          </p:cNvPr>
          <p:cNvGrpSpPr/>
          <p:nvPr/>
        </p:nvGrpSpPr>
        <p:grpSpPr>
          <a:xfrm>
            <a:off x="5305034" y="5770796"/>
            <a:ext cx="914400" cy="1015663"/>
            <a:chOff x="5220807" y="844740"/>
            <a:chExt cx="914400" cy="1015663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93203B5-929D-4A3D-882E-6B088F348914}"/>
                </a:ext>
              </a:extLst>
            </p:cNvPr>
            <p:cNvSpPr/>
            <p:nvPr/>
          </p:nvSpPr>
          <p:spPr>
            <a:xfrm>
              <a:off x="5220807" y="916028"/>
              <a:ext cx="914400" cy="914400"/>
            </a:xfrm>
            <a:prstGeom prst="ellipse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78D0F5E-822C-4987-A0D2-3A058994527F}"/>
                </a:ext>
              </a:extLst>
            </p:cNvPr>
            <p:cNvSpPr/>
            <p:nvPr/>
          </p:nvSpPr>
          <p:spPr>
            <a:xfrm>
              <a:off x="5306868" y="844740"/>
              <a:ext cx="740908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endParaRPr lang="en-US" sz="6000" dirty="0"/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F9A4CAB-9D10-46C1-A647-8F58B9BD6332}"/>
              </a:ext>
            </a:extLst>
          </p:cNvPr>
          <p:cNvCxnSpPr>
            <a:cxnSpLocks/>
          </p:cNvCxnSpPr>
          <p:nvPr/>
        </p:nvCxnSpPr>
        <p:spPr>
          <a:xfrm>
            <a:off x="6071950" y="1300445"/>
            <a:ext cx="3143264" cy="38703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15CC7E6-4101-4C37-86D8-1E72B0D89652}"/>
              </a:ext>
            </a:extLst>
          </p:cNvPr>
          <p:cNvCxnSpPr>
            <a:cxnSpLocks/>
          </p:cNvCxnSpPr>
          <p:nvPr/>
        </p:nvCxnSpPr>
        <p:spPr>
          <a:xfrm flipH="1">
            <a:off x="1887576" y="2366161"/>
            <a:ext cx="3415295" cy="28768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12CB6E8-F7AB-4CA9-9D82-4B938F381736}"/>
              </a:ext>
            </a:extLst>
          </p:cNvPr>
          <p:cNvCxnSpPr>
            <a:cxnSpLocks/>
          </p:cNvCxnSpPr>
          <p:nvPr/>
        </p:nvCxnSpPr>
        <p:spPr>
          <a:xfrm flipH="1" flipV="1">
            <a:off x="1887576" y="1875816"/>
            <a:ext cx="3573434" cy="12398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84E550A-53EB-4F76-A675-1AA0D921CC94}"/>
              </a:ext>
            </a:extLst>
          </p:cNvPr>
          <p:cNvCxnSpPr>
            <a:cxnSpLocks/>
          </p:cNvCxnSpPr>
          <p:nvPr/>
        </p:nvCxnSpPr>
        <p:spPr>
          <a:xfrm flipH="1" flipV="1">
            <a:off x="2174014" y="3265786"/>
            <a:ext cx="3286996" cy="9482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A6D86E1-3012-4761-9796-696C82D511F4}"/>
              </a:ext>
            </a:extLst>
          </p:cNvPr>
          <p:cNvCxnSpPr>
            <a:cxnSpLocks/>
          </p:cNvCxnSpPr>
          <p:nvPr/>
        </p:nvCxnSpPr>
        <p:spPr>
          <a:xfrm flipV="1">
            <a:off x="5980644" y="3996393"/>
            <a:ext cx="3167194" cy="10938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DABB5D0-5C3D-45B4-8C65-F3EB0E746B36}"/>
              </a:ext>
            </a:extLst>
          </p:cNvPr>
          <p:cNvCxnSpPr>
            <a:cxnSpLocks/>
          </p:cNvCxnSpPr>
          <p:nvPr/>
        </p:nvCxnSpPr>
        <p:spPr>
          <a:xfrm flipV="1">
            <a:off x="5947612" y="2107916"/>
            <a:ext cx="3406168" cy="39426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4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C4337CE-8DD6-4ED8-8022-C7BFB31DD26E}"/>
              </a:ext>
            </a:extLst>
          </p:cNvPr>
          <p:cNvSpPr/>
          <p:nvPr/>
        </p:nvSpPr>
        <p:spPr>
          <a:xfrm>
            <a:off x="3192905" y="1394085"/>
            <a:ext cx="4257206" cy="4092315"/>
          </a:xfrm>
          <a:custGeom>
            <a:avLst/>
            <a:gdLst>
              <a:gd name="connsiteX0" fmla="*/ 14990 w 4257206"/>
              <a:gd name="connsiteY0" fmla="*/ 3102964 h 4092315"/>
              <a:gd name="connsiteX1" fmla="*/ 14990 w 4257206"/>
              <a:gd name="connsiteY1" fmla="*/ 3102964 h 4092315"/>
              <a:gd name="connsiteX2" fmla="*/ 44970 w 4257206"/>
              <a:gd name="connsiteY2" fmla="*/ 2923082 h 4092315"/>
              <a:gd name="connsiteX3" fmla="*/ 14990 w 4257206"/>
              <a:gd name="connsiteY3" fmla="*/ 2878112 h 4092315"/>
              <a:gd name="connsiteX4" fmla="*/ 0 w 4257206"/>
              <a:gd name="connsiteY4" fmla="*/ 2833141 h 4092315"/>
              <a:gd name="connsiteX5" fmla="*/ 44970 w 4257206"/>
              <a:gd name="connsiteY5" fmla="*/ 2668249 h 4092315"/>
              <a:gd name="connsiteX6" fmla="*/ 59961 w 4257206"/>
              <a:gd name="connsiteY6" fmla="*/ 2623279 h 4092315"/>
              <a:gd name="connsiteX7" fmla="*/ 89941 w 4257206"/>
              <a:gd name="connsiteY7" fmla="*/ 2578308 h 4092315"/>
              <a:gd name="connsiteX8" fmla="*/ 119921 w 4257206"/>
              <a:gd name="connsiteY8" fmla="*/ 2488367 h 4092315"/>
              <a:gd name="connsiteX9" fmla="*/ 134911 w 4257206"/>
              <a:gd name="connsiteY9" fmla="*/ 2443397 h 4092315"/>
              <a:gd name="connsiteX10" fmla="*/ 149902 w 4257206"/>
              <a:gd name="connsiteY10" fmla="*/ 2398426 h 4092315"/>
              <a:gd name="connsiteX11" fmla="*/ 194872 w 4257206"/>
              <a:gd name="connsiteY11" fmla="*/ 2368446 h 4092315"/>
              <a:gd name="connsiteX12" fmla="*/ 239843 w 4257206"/>
              <a:gd name="connsiteY12" fmla="*/ 2278505 h 4092315"/>
              <a:gd name="connsiteX13" fmla="*/ 284813 w 4257206"/>
              <a:gd name="connsiteY13" fmla="*/ 2263515 h 4092315"/>
              <a:gd name="connsiteX14" fmla="*/ 329784 w 4257206"/>
              <a:gd name="connsiteY14" fmla="*/ 2218545 h 4092315"/>
              <a:gd name="connsiteX15" fmla="*/ 449705 w 4257206"/>
              <a:gd name="connsiteY15" fmla="*/ 2188564 h 4092315"/>
              <a:gd name="connsiteX16" fmla="*/ 494675 w 4257206"/>
              <a:gd name="connsiteY16" fmla="*/ 2173574 h 4092315"/>
              <a:gd name="connsiteX17" fmla="*/ 524656 w 4257206"/>
              <a:gd name="connsiteY17" fmla="*/ 2143594 h 4092315"/>
              <a:gd name="connsiteX18" fmla="*/ 719528 w 4257206"/>
              <a:gd name="connsiteY18" fmla="*/ 2113613 h 4092315"/>
              <a:gd name="connsiteX19" fmla="*/ 1079292 w 4257206"/>
              <a:gd name="connsiteY19" fmla="*/ 2083633 h 4092315"/>
              <a:gd name="connsiteX20" fmla="*/ 1154243 w 4257206"/>
              <a:gd name="connsiteY20" fmla="*/ 2068643 h 4092315"/>
              <a:gd name="connsiteX21" fmla="*/ 1319134 w 4257206"/>
              <a:gd name="connsiteY21" fmla="*/ 2083633 h 4092315"/>
              <a:gd name="connsiteX22" fmla="*/ 1364105 w 4257206"/>
              <a:gd name="connsiteY22" fmla="*/ 2113613 h 4092315"/>
              <a:gd name="connsiteX23" fmla="*/ 1454046 w 4257206"/>
              <a:gd name="connsiteY23" fmla="*/ 2143594 h 4092315"/>
              <a:gd name="connsiteX24" fmla="*/ 1514006 w 4257206"/>
              <a:gd name="connsiteY24" fmla="*/ 2158584 h 4092315"/>
              <a:gd name="connsiteX25" fmla="*/ 1603947 w 4257206"/>
              <a:gd name="connsiteY25" fmla="*/ 2173574 h 4092315"/>
              <a:gd name="connsiteX26" fmla="*/ 1693888 w 4257206"/>
              <a:gd name="connsiteY26" fmla="*/ 2203554 h 4092315"/>
              <a:gd name="connsiteX27" fmla="*/ 1738859 w 4257206"/>
              <a:gd name="connsiteY27" fmla="*/ 2218545 h 4092315"/>
              <a:gd name="connsiteX28" fmla="*/ 1798820 w 4257206"/>
              <a:gd name="connsiteY28" fmla="*/ 2233535 h 4092315"/>
              <a:gd name="connsiteX29" fmla="*/ 1888761 w 4257206"/>
              <a:gd name="connsiteY29" fmla="*/ 2263515 h 4092315"/>
              <a:gd name="connsiteX30" fmla="*/ 1933731 w 4257206"/>
              <a:gd name="connsiteY30" fmla="*/ 2278505 h 4092315"/>
              <a:gd name="connsiteX31" fmla="*/ 1978702 w 4257206"/>
              <a:gd name="connsiteY31" fmla="*/ 2308485 h 4092315"/>
              <a:gd name="connsiteX32" fmla="*/ 2023672 w 4257206"/>
              <a:gd name="connsiteY32" fmla="*/ 2323476 h 4092315"/>
              <a:gd name="connsiteX33" fmla="*/ 2068643 w 4257206"/>
              <a:gd name="connsiteY33" fmla="*/ 2353456 h 4092315"/>
              <a:gd name="connsiteX34" fmla="*/ 2158584 w 4257206"/>
              <a:gd name="connsiteY34" fmla="*/ 2383436 h 4092315"/>
              <a:gd name="connsiteX35" fmla="*/ 2188564 w 4257206"/>
              <a:gd name="connsiteY35" fmla="*/ 2413417 h 4092315"/>
              <a:gd name="connsiteX36" fmla="*/ 2293495 w 4257206"/>
              <a:gd name="connsiteY36" fmla="*/ 2443397 h 4092315"/>
              <a:gd name="connsiteX37" fmla="*/ 2383436 w 4257206"/>
              <a:gd name="connsiteY37" fmla="*/ 2473377 h 4092315"/>
              <a:gd name="connsiteX38" fmla="*/ 2473377 w 4257206"/>
              <a:gd name="connsiteY38" fmla="*/ 2458387 h 4092315"/>
              <a:gd name="connsiteX39" fmla="*/ 2503357 w 4257206"/>
              <a:gd name="connsiteY39" fmla="*/ 2413417 h 4092315"/>
              <a:gd name="connsiteX40" fmla="*/ 2578308 w 4257206"/>
              <a:gd name="connsiteY40" fmla="*/ 2368446 h 4092315"/>
              <a:gd name="connsiteX41" fmla="*/ 2563318 w 4257206"/>
              <a:gd name="connsiteY41" fmla="*/ 2293495 h 4092315"/>
              <a:gd name="connsiteX42" fmla="*/ 2533338 w 4257206"/>
              <a:gd name="connsiteY42" fmla="*/ 2248525 h 4092315"/>
              <a:gd name="connsiteX43" fmla="*/ 2563318 w 4257206"/>
              <a:gd name="connsiteY43" fmla="*/ 2038663 h 4092315"/>
              <a:gd name="connsiteX44" fmla="*/ 2593298 w 4257206"/>
              <a:gd name="connsiteY44" fmla="*/ 2008682 h 4092315"/>
              <a:gd name="connsiteX45" fmla="*/ 2608288 w 4257206"/>
              <a:gd name="connsiteY45" fmla="*/ 1978702 h 4092315"/>
              <a:gd name="connsiteX46" fmla="*/ 2653259 w 4257206"/>
              <a:gd name="connsiteY46" fmla="*/ 1349115 h 4092315"/>
              <a:gd name="connsiteX47" fmla="*/ 2758190 w 4257206"/>
              <a:gd name="connsiteY47" fmla="*/ 1259174 h 4092315"/>
              <a:gd name="connsiteX48" fmla="*/ 2833141 w 4257206"/>
              <a:gd name="connsiteY48" fmla="*/ 1199213 h 4092315"/>
              <a:gd name="connsiteX49" fmla="*/ 2818151 w 4257206"/>
              <a:gd name="connsiteY49" fmla="*/ 1154243 h 4092315"/>
              <a:gd name="connsiteX50" fmla="*/ 2803161 w 4257206"/>
              <a:gd name="connsiteY50" fmla="*/ 1094282 h 4092315"/>
              <a:gd name="connsiteX51" fmla="*/ 2773180 w 4257206"/>
              <a:gd name="connsiteY51" fmla="*/ 1064302 h 4092315"/>
              <a:gd name="connsiteX52" fmla="*/ 2743200 w 4257206"/>
              <a:gd name="connsiteY52" fmla="*/ 1019331 h 4092315"/>
              <a:gd name="connsiteX53" fmla="*/ 2698229 w 4257206"/>
              <a:gd name="connsiteY53" fmla="*/ 1034322 h 4092315"/>
              <a:gd name="connsiteX54" fmla="*/ 2683239 w 4257206"/>
              <a:gd name="connsiteY54" fmla="*/ 1079292 h 4092315"/>
              <a:gd name="connsiteX55" fmla="*/ 2608288 w 4257206"/>
              <a:gd name="connsiteY55" fmla="*/ 1154243 h 4092315"/>
              <a:gd name="connsiteX56" fmla="*/ 2293495 w 4257206"/>
              <a:gd name="connsiteY56" fmla="*/ 1124263 h 4092315"/>
              <a:gd name="connsiteX57" fmla="*/ 2218544 w 4257206"/>
              <a:gd name="connsiteY57" fmla="*/ 1064302 h 4092315"/>
              <a:gd name="connsiteX58" fmla="*/ 2143593 w 4257206"/>
              <a:gd name="connsiteY58" fmla="*/ 1004341 h 4092315"/>
              <a:gd name="connsiteX59" fmla="*/ 2143593 w 4257206"/>
              <a:gd name="connsiteY59" fmla="*/ 779489 h 4092315"/>
              <a:gd name="connsiteX60" fmla="*/ 2233534 w 4257206"/>
              <a:gd name="connsiteY60" fmla="*/ 734518 h 4092315"/>
              <a:gd name="connsiteX61" fmla="*/ 2203554 w 4257206"/>
              <a:gd name="connsiteY61" fmla="*/ 689548 h 4092315"/>
              <a:gd name="connsiteX62" fmla="*/ 2143593 w 4257206"/>
              <a:gd name="connsiteY62" fmla="*/ 659567 h 4092315"/>
              <a:gd name="connsiteX63" fmla="*/ 2053652 w 4257206"/>
              <a:gd name="connsiteY63" fmla="*/ 614597 h 4092315"/>
              <a:gd name="connsiteX64" fmla="*/ 2008682 w 4257206"/>
              <a:gd name="connsiteY64" fmla="*/ 584617 h 4092315"/>
              <a:gd name="connsiteX65" fmla="*/ 1963711 w 4257206"/>
              <a:gd name="connsiteY65" fmla="*/ 569626 h 4092315"/>
              <a:gd name="connsiteX66" fmla="*/ 1933731 w 4257206"/>
              <a:gd name="connsiteY66" fmla="*/ 524656 h 4092315"/>
              <a:gd name="connsiteX67" fmla="*/ 1888761 w 4257206"/>
              <a:gd name="connsiteY67" fmla="*/ 494676 h 4092315"/>
              <a:gd name="connsiteX68" fmla="*/ 1873770 w 4257206"/>
              <a:gd name="connsiteY68" fmla="*/ 434715 h 4092315"/>
              <a:gd name="connsiteX69" fmla="*/ 1918741 w 4257206"/>
              <a:gd name="connsiteY69" fmla="*/ 194872 h 4092315"/>
              <a:gd name="connsiteX70" fmla="*/ 1963711 w 4257206"/>
              <a:gd name="connsiteY70" fmla="*/ 164892 h 4092315"/>
              <a:gd name="connsiteX71" fmla="*/ 2008682 w 4257206"/>
              <a:gd name="connsiteY71" fmla="*/ 149902 h 4092315"/>
              <a:gd name="connsiteX72" fmla="*/ 2293495 w 4257206"/>
              <a:gd name="connsiteY72" fmla="*/ 164892 h 4092315"/>
              <a:gd name="connsiteX73" fmla="*/ 2338465 w 4257206"/>
              <a:gd name="connsiteY73" fmla="*/ 194872 h 4092315"/>
              <a:gd name="connsiteX74" fmla="*/ 2428406 w 4257206"/>
              <a:gd name="connsiteY74" fmla="*/ 224853 h 4092315"/>
              <a:gd name="connsiteX75" fmla="*/ 2548328 w 4257206"/>
              <a:gd name="connsiteY75" fmla="*/ 254833 h 4092315"/>
              <a:gd name="connsiteX76" fmla="*/ 2578308 w 4257206"/>
              <a:gd name="connsiteY76" fmla="*/ 299804 h 4092315"/>
              <a:gd name="connsiteX77" fmla="*/ 2623279 w 4257206"/>
              <a:gd name="connsiteY77" fmla="*/ 299804 h 4092315"/>
              <a:gd name="connsiteX78" fmla="*/ 2698229 w 4257206"/>
              <a:gd name="connsiteY78" fmla="*/ 194872 h 4092315"/>
              <a:gd name="connsiteX79" fmla="*/ 2713220 w 4257206"/>
              <a:gd name="connsiteY79" fmla="*/ 89941 h 4092315"/>
              <a:gd name="connsiteX80" fmla="*/ 2848131 w 4257206"/>
              <a:gd name="connsiteY80" fmla="*/ 14990 h 4092315"/>
              <a:gd name="connsiteX81" fmla="*/ 2983043 w 4257206"/>
              <a:gd name="connsiteY81" fmla="*/ 0 h 4092315"/>
              <a:gd name="connsiteX82" fmla="*/ 3252865 w 4257206"/>
              <a:gd name="connsiteY82" fmla="*/ 14990 h 4092315"/>
              <a:gd name="connsiteX83" fmla="*/ 3342806 w 4257206"/>
              <a:gd name="connsiteY83" fmla="*/ 44971 h 4092315"/>
              <a:gd name="connsiteX84" fmla="*/ 3387777 w 4257206"/>
              <a:gd name="connsiteY84" fmla="*/ 59961 h 4092315"/>
              <a:gd name="connsiteX85" fmla="*/ 3417757 w 4257206"/>
              <a:gd name="connsiteY85" fmla="*/ 104931 h 4092315"/>
              <a:gd name="connsiteX86" fmla="*/ 3492708 w 4257206"/>
              <a:gd name="connsiteY86" fmla="*/ 44971 h 4092315"/>
              <a:gd name="connsiteX87" fmla="*/ 3582649 w 4257206"/>
              <a:gd name="connsiteY87" fmla="*/ 29981 h 4092315"/>
              <a:gd name="connsiteX88" fmla="*/ 3807502 w 4257206"/>
              <a:gd name="connsiteY88" fmla="*/ 74951 h 4092315"/>
              <a:gd name="connsiteX89" fmla="*/ 3882452 w 4257206"/>
              <a:gd name="connsiteY89" fmla="*/ 164892 h 4092315"/>
              <a:gd name="connsiteX90" fmla="*/ 3912433 w 4257206"/>
              <a:gd name="connsiteY90" fmla="*/ 254833 h 4092315"/>
              <a:gd name="connsiteX91" fmla="*/ 3897443 w 4257206"/>
              <a:gd name="connsiteY91" fmla="*/ 389745 h 4092315"/>
              <a:gd name="connsiteX92" fmla="*/ 3882452 w 4257206"/>
              <a:gd name="connsiteY92" fmla="*/ 434715 h 4092315"/>
              <a:gd name="connsiteX93" fmla="*/ 3837482 w 4257206"/>
              <a:gd name="connsiteY93" fmla="*/ 479685 h 4092315"/>
              <a:gd name="connsiteX94" fmla="*/ 3867462 w 4257206"/>
              <a:gd name="connsiteY94" fmla="*/ 509666 h 4092315"/>
              <a:gd name="connsiteX95" fmla="*/ 4047344 w 4257206"/>
              <a:gd name="connsiteY95" fmla="*/ 539646 h 4092315"/>
              <a:gd name="connsiteX96" fmla="*/ 4137285 w 4257206"/>
              <a:gd name="connsiteY96" fmla="*/ 569626 h 4092315"/>
              <a:gd name="connsiteX97" fmla="*/ 4182256 w 4257206"/>
              <a:gd name="connsiteY97" fmla="*/ 584617 h 4092315"/>
              <a:gd name="connsiteX98" fmla="*/ 4227226 w 4257206"/>
              <a:gd name="connsiteY98" fmla="*/ 614597 h 4092315"/>
              <a:gd name="connsiteX99" fmla="*/ 4242216 w 4257206"/>
              <a:gd name="connsiteY99" fmla="*/ 674558 h 4092315"/>
              <a:gd name="connsiteX100" fmla="*/ 4257206 w 4257206"/>
              <a:gd name="connsiteY100" fmla="*/ 719528 h 4092315"/>
              <a:gd name="connsiteX101" fmla="*/ 4242216 w 4257206"/>
              <a:gd name="connsiteY101" fmla="*/ 944381 h 4092315"/>
              <a:gd name="connsiteX102" fmla="*/ 4212236 w 4257206"/>
              <a:gd name="connsiteY102" fmla="*/ 989351 h 4092315"/>
              <a:gd name="connsiteX103" fmla="*/ 4122295 w 4257206"/>
              <a:gd name="connsiteY103" fmla="*/ 1049312 h 4092315"/>
              <a:gd name="connsiteX104" fmla="*/ 4032354 w 4257206"/>
              <a:gd name="connsiteY104" fmla="*/ 1094282 h 4092315"/>
              <a:gd name="connsiteX105" fmla="*/ 3867462 w 4257206"/>
              <a:gd name="connsiteY105" fmla="*/ 1064302 h 4092315"/>
              <a:gd name="connsiteX106" fmla="*/ 3822492 w 4257206"/>
              <a:gd name="connsiteY106" fmla="*/ 1034322 h 4092315"/>
              <a:gd name="connsiteX107" fmla="*/ 3792511 w 4257206"/>
              <a:gd name="connsiteY107" fmla="*/ 1004341 h 4092315"/>
              <a:gd name="connsiteX108" fmla="*/ 3747541 w 4257206"/>
              <a:gd name="connsiteY108" fmla="*/ 989351 h 4092315"/>
              <a:gd name="connsiteX109" fmla="*/ 3702570 w 4257206"/>
              <a:gd name="connsiteY109" fmla="*/ 959371 h 4092315"/>
              <a:gd name="connsiteX110" fmla="*/ 3612629 w 4257206"/>
              <a:gd name="connsiteY110" fmla="*/ 929390 h 4092315"/>
              <a:gd name="connsiteX111" fmla="*/ 3567659 w 4257206"/>
              <a:gd name="connsiteY111" fmla="*/ 914400 h 4092315"/>
              <a:gd name="connsiteX112" fmla="*/ 3537679 w 4257206"/>
              <a:gd name="connsiteY112" fmla="*/ 899410 h 4092315"/>
              <a:gd name="connsiteX113" fmla="*/ 3327816 w 4257206"/>
              <a:gd name="connsiteY113" fmla="*/ 1049312 h 4092315"/>
              <a:gd name="connsiteX114" fmla="*/ 3327816 w 4257206"/>
              <a:gd name="connsiteY114" fmla="*/ 1049312 h 4092315"/>
              <a:gd name="connsiteX115" fmla="*/ 3387777 w 4257206"/>
              <a:gd name="connsiteY115" fmla="*/ 1169233 h 4092315"/>
              <a:gd name="connsiteX116" fmla="*/ 3402767 w 4257206"/>
              <a:gd name="connsiteY116" fmla="*/ 1214204 h 4092315"/>
              <a:gd name="connsiteX117" fmla="*/ 3477718 w 4257206"/>
              <a:gd name="connsiteY117" fmla="*/ 1304145 h 4092315"/>
              <a:gd name="connsiteX118" fmla="*/ 3522688 w 4257206"/>
              <a:gd name="connsiteY118" fmla="*/ 1394085 h 4092315"/>
              <a:gd name="connsiteX119" fmla="*/ 3537679 w 4257206"/>
              <a:gd name="connsiteY119" fmla="*/ 1528997 h 4092315"/>
              <a:gd name="connsiteX120" fmla="*/ 3567659 w 4257206"/>
              <a:gd name="connsiteY120" fmla="*/ 1648918 h 4092315"/>
              <a:gd name="connsiteX121" fmla="*/ 3582649 w 4257206"/>
              <a:gd name="connsiteY121" fmla="*/ 1903751 h 4092315"/>
              <a:gd name="connsiteX122" fmla="*/ 3597639 w 4257206"/>
              <a:gd name="connsiteY122" fmla="*/ 1978702 h 4092315"/>
              <a:gd name="connsiteX123" fmla="*/ 3627620 w 4257206"/>
              <a:gd name="connsiteY123" fmla="*/ 2068643 h 4092315"/>
              <a:gd name="connsiteX124" fmla="*/ 3642610 w 4257206"/>
              <a:gd name="connsiteY124" fmla="*/ 2158584 h 4092315"/>
              <a:gd name="connsiteX125" fmla="*/ 3657600 w 4257206"/>
              <a:gd name="connsiteY125" fmla="*/ 2263515 h 4092315"/>
              <a:gd name="connsiteX126" fmla="*/ 3627620 w 4257206"/>
              <a:gd name="connsiteY126" fmla="*/ 2353456 h 4092315"/>
              <a:gd name="connsiteX127" fmla="*/ 3597639 w 4257206"/>
              <a:gd name="connsiteY127" fmla="*/ 2383436 h 4092315"/>
              <a:gd name="connsiteX128" fmla="*/ 3672590 w 4257206"/>
              <a:gd name="connsiteY128" fmla="*/ 2608289 h 4092315"/>
              <a:gd name="connsiteX129" fmla="*/ 3747541 w 4257206"/>
              <a:gd name="connsiteY129" fmla="*/ 2953063 h 4092315"/>
              <a:gd name="connsiteX130" fmla="*/ 3792511 w 4257206"/>
              <a:gd name="connsiteY130" fmla="*/ 3552669 h 4092315"/>
              <a:gd name="connsiteX131" fmla="*/ 3792511 w 4257206"/>
              <a:gd name="connsiteY131" fmla="*/ 3552669 h 4092315"/>
              <a:gd name="connsiteX132" fmla="*/ 3897443 w 4257206"/>
              <a:gd name="connsiteY132" fmla="*/ 3627620 h 4092315"/>
              <a:gd name="connsiteX133" fmla="*/ 3927423 w 4257206"/>
              <a:gd name="connsiteY133" fmla="*/ 3717561 h 4092315"/>
              <a:gd name="connsiteX134" fmla="*/ 3912433 w 4257206"/>
              <a:gd name="connsiteY134" fmla="*/ 3852472 h 4092315"/>
              <a:gd name="connsiteX135" fmla="*/ 3882452 w 4257206"/>
              <a:gd name="connsiteY135" fmla="*/ 3897443 h 4092315"/>
              <a:gd name="connsiteX136" fmla="*/ 3792511 w 4257206"/>
              <a:gd name="connsiteY136" fmla="*/ 3942413 h 4092315"/>
              <a:gd name="connsiteX137" fmla="*/ 3762531 w 4257206"/>
              <a:gd name="connsiteY137" fmla="*/ 3972394 h 4092315"/>
              <a:gd name="connsiteX138" fmla="*/ 3672590 w 4257206"/>
              <a:gd name="connsiteY138" fmla="*/ 4002374 h 4092315"/>
              <a:gd name="connsiteX139" fmla="*/ 3537679 w 4257206"/>
              <a:gd name="connsiteY139" fmla="*/ 4062335 h 4092315"/>
              <a:gd name="connsiteX140" fmla="*/ 3492708 w 4257206"/>
              <a:gd name="connsiteY140" fmla="*/ 4077325 h 4092315"/>
              <a:gd name="connsiteX141" fmla="*/ 3447738 w 4257206"/>
              <a:gd name="connsiteY141" fmla="*/ 4092315 h 4092315"/>
              <a:gd name="connsiteX142" fmla="*/ 2578308 w 4257206"/>
              <a:gd name="connsiteY142" fmla="*/ 4077325 h 4092315"/>
              <a:gd name="connsiteX143" fmla="*/ 2503357 w 4257206"/>
              <a:gd name="connsiteY143" fmla="*/ 4032354 h 4092315"/>
              <a:gd name="connsiteX144" fmla="*/ 2413416 w 4257206"/>
              <a:gd name="connsiteY144" fmla="*/ 4002374 h 4092315"/>
              <a:gd name="connsiteX145" fmla="*/ 2368446 w 4257206"/>
              <a:gd name="connsiteY145" fmla="*/ 3987384 h 4092315"/>
              <a:gd name="connsiteX146" fmla="*/ 2338465 w 4257206"/>
              <a:gd name="connsiteY146" fmla="*/ 3957404 h 4092315"/>
              <a:gd name="connsiteX147" fmla="*/ 2293495 w 4257206"/>
              <a:gd name="connsiteY147" fmla="*/ 3942413 h 4092315"/>
              <a:gd name="connsiteX148" fmla="*/ 2173574 w 4257206"/>
              <a:gd name="connsiteY148" fmla="*/ 3852472 h 4092315"/>
              <a:gd name="connsiteX149" fmla="*/ 2143593 w 4257206"/>
              <a:gd name="connsiteY149" fmla="*/ 3822492 h 4092315"/>
              <a:gd name="connsiteX150" fmla="*/ 2173574 w 4257206"/>
              <a:gd name="connsiteY150" fmla="*/ 3537679 h 4092315"/>
              <a:gd name="connsiteX151" fmla="*/ 2218544 w 4257206"/>
              <a:gd name="connsiteY151" fmla="*/ 3477718 h 4092315"/>
              <a:gd name="connsiteX152" fmla="*/ 2083633 w 4257206"/>
              <a:gd name="connsiteY152" fmla="*/ 3297836 h 4092315"/>
              <a:gd name="connsiteX153" fmla="*/ 1918741 w 4257206"/>
              <a:gd name="connsiteY153" fmla="*/ 3177915 h 4092315"/>
              <a:gd name="connsiteX154" fmla="*/ 1693888 w 4257206"/>
              <a:gd name="connsiteY154" fmla="*/ 3043004 h 4092315"/>
              <a:gd name="connsiteX155" fmla="*/ 1469036 w 4257206"/>
              <a:gd name="connsiteY155" fmla="*/ 2923082 h 4092315"/>
              <a:gd name="connsiteX156" fmla="*/ 1364105 w 4257206"/>
              <a:gd name="connsiteY156" fmla="*/ 2833141 h 4092315"/>
              <a:gd name="connsiteX157" fmla="*/ 1214203 w 4257206"/>
              <a:gd name="connsiteY157" fmla="*/ 2833141 h 4092315"/>
              <a:gd name="connsiteX158" fmla="*/ 1109272 w 4257206"/>
              <a:gd name="connsiteY158" fmla="*/ 2863122 h 4092315"/>
              <a:gd name="connsiteX159" fmla="*/ 974361 w 4257206"/>
              <a:gd name="connsiteY159" fmla="*/ 3013023 h 4092315"/>
              <a:gd name="connsiteX160" fmla="*/ 914400 w 4257206"/>
              <a:gd name="connsiteY160" fmla="*/ 3117954 h 4092315"/>
              <a:gd name="connsiteX161" fmla="*/ 914400 w 4257206"/>
              <a:gd name="connsiteY161" fmla="*/ 3117954 h 4092315"/>
              <a:gd name="connsiteX162" fmla="*/ 764498 w 4257206"/>
              <a:gd name="connsiteY162" fmla="*/ 3192905 h 4092315"/>
              <a:gd name="connsiteX163" fmla="*/ 749508 w 4257206"/>
              <a:gd name="connsiteY163" fmla="*/ 3312826 h 4092315"/>
              <a:gd name="connsiteX164" fmla="*/ 569626 w 4257206"/>
              <a:gd name="connsiteY164" fmla="*/ 3312826 h 4092315"/>
              <a:gd name="connsiteX165" fmla="*/ 374754 w 4257206"/>
              <a:gd name="connsiteY165" fmla="*/ 3252866 h 4092315"/>
              <a:gd name="connsiteX166" fmla="*/ 134911 w 4257206"/>
              <a:gd name="connsiteY166" fmla="*/ 3162925 h 4092315"/>
              <a:gd name="connsiteX167" fmla="*/ 14990 w 4257206"/>
              <a:gd name="connsiteY167" fmla="*/ 3102964 h 4092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4257206" h="4092315">
                <a:moveTo>
                  <a:pt x="14990" y="3102964"/>
                </a:moveTo>
                <a:lnTo>
                  <a:pt x="14990" y="3102964"/>
                </a:lnTo>
                <a:cubicBezTo>
                  <a:pt x="49689" y="3010434"/>
                  <a:pt x="78764" y="3001933"/>
                  <a:pt x="44970" y="2923082"/>
                </a:cubicBezTo>
                <a:cubicBezTo>
                  <a:pt x="37873" y="2906523"/>
                  <a:pt x="24983" y="2893102"/>
                  <a:pt x="14990" y="2878112"/>
                </a:cubicBezTo>
                <a:cubicBezTo>
                  <a:pt x="9993" y="2863122"/>
                  <a:pt x="0" y="2848942"/>
                  <a:pt x="0" y="2833141"/>
                </a:cubicBezTo>
                <a:cubicBezTo>
                  <a:pt x="0" y="2790766"/>
                  <a:pt x="33213" y="2703520"/>
                  <a:pt x="44970" y="2668249"/>
                </a:cubicBezTo>
                <a:cubicBezTo>
                  <a:pt x="49967" y="2653259"/>
                  <a:pt x="51196" y="2636426"/>
                  <a:pt x="59961" y="2623279"/>
                </a:cubicBezTo>
                <a:cubicBezTo>
                  <a:pt x="69954" y="2608289"/>
                  <a:pt x="82624" y="2594771"/>
                  <a:pt x="89941" y="2578308"/>
                </a:cubicBezTo>
                <a:cubicBezTo>
                  <a:pt x="102776" y="2549430"/>
                  <a:pt x="109928" y="2518347"/>
                  <a:pt x="119921" y="2488367"/>
                </a:cubicBezTo>
                <a:lnTo>
                  <a:pt x="134911" y="2443397"/>
                </a:lnTo>
                <a:cubicBezTo>
                  <a:pt x="139908" y="2428407"/>
                  <a:pt x="136755" y="2407191"/>
                  <a:pt x="149902" y="2398426"/>
                </a:cubicBezTo>
                <a:lnTo>
                  <a:pt x="194872" y="2368446"/>
                </a:lnTo>
                <a:cubicBezTo>
                  <a:pt x="204747" y="2338820"/>
                  <a:pt x="213425" y="2299639"/>
                  <a:pt x="239843" y="2278505"/>
                </a:cubicBezTo>
                <a:cubicBezTo>
                  <a:pt x="252181" y="2268634"/>
                  <a:pt x="269823" y="2268512"/>
                  <a:pt x="284813" y="2263515"/>
                </a:cubicBezTo>
                <a:cubicBezTo>
                  <a:pt x="299803" y="2248525"/>
                  <a:pt x="310485" y="2227317"/>
                  <a:pt x="329784" y="2218545"/>
                </a:cubicBezTo>
                <a:cubicBezTo>
                  <a:pt x="367295" y="2201495"/>
                  <a:pt x="410615" y="2201594"/>
                  <a:pt x="449705" y="2188564"/>
                </a:cubicBezTo>
                <a:lnTo>
                  <a:pt x="494675" y="2173574"/>
                </a:lnTo>
                <a:cubicBezTo>
                  <a:pt x="504669" y="2163581"/>
                  <a:pt x="512537" y="2150865"/>
                  <a:pt x="524656" y="2143594"/>
                </a:cubicBezTo>
                <a:cubicBezTo>
                  <a:pt x="567786" y="2117716"/>
                  <a:pt x="711154" y="2114311"/>
                  <a:pt x="719528" y="2113613"/>
                </a:cubicBezTo>
                <a:cubicBezTo>
                  <a:pt x="836836" y="2103837"/>
                  <a:pt x="961742" y="2099306"/>
                  <a:pt x="1079292" y="2083633"/>
                </a:cubicBezTo>
                <a:cubicBezTo>
                  <a:pt x="1104547" y="2080266"/>
                  <a:pt x="1129259" y="2073640"/>
                  <a:pt x="1154243" y="2068643"/>
                </a:cubicBezTo>
                <a:cubicBezTo>
                  <a:pt x="1209207" y="2073640"/>
                  <a:pt x="1265169" y="2072069"/>
                  <a:pt x="1319134" y="2083633"/>
                </a:cubicBezTo>
                <a:cubicBezTo>
                  <a:pt x="1336750" y="2087408"/>
                  <a:pt x="1347642" y="2106296"/>
                  <a:pt x="1364105" y="2113613"/>
                </a:cubicBezTo>
                <a:cubicBezTo>
                  <a:pt x="1392983" y="2126448"/>
                  <a:pt x="1423387" y="2135929"/>
                  <a:pt x="1454046" y="2143594"/>
                </a:cubicBezTo>
                <a:cubicBezTo>
                  <a:pt x="1474033" y="2148591"/>
                  <a:pt x="1493804" y="2154544"/>
                  <a:pt x="1514006" y="2158584"/>
                </a:cubicBezTo>
                <a:cubicBezTo>
                  <a:pt x="1543810" y="2164545"/>
                  <a:pt x="1574461" y="2166202"/>
                  <a:pt x="1603947" y="2173574"/>
                </a:cubicBezTo>
                <a:cubicBezTo>
                  <a:pt x="1634605" y="2181239"/>
                  <a:pt x="1663908" y="2193561"/>
                  <a:pt x="1693888" y="2203554"/>
                </a:cubicBezTo>
                <a:cubicBezTo>
                  <a:pt x="1708878" y="2208551"/>
                  <a:pt x="1723530" y="2214713"/>
                  <a:pt x="1738859" y="2218545"/>
                </a:cubicBezTo>
                <a:cubicBezTo>
                  <a:pt x="1758846" y="2223542"/>
                  <a:pt x="1779087" y="2227615"/>
                  <a:pt x="1798820" y="2233535"/>
                </a:cubicBezTo>
                <a:cubicBezTo>
                  <a:pt x="1829089" y="2242616"/>
                  <a:pt x="1858781" y="2253522"/>
                  <a:pt x="1888761" y="2263515"/>
                </a:cubicBezTo>
                <a:cubicBezTo>
                  <a:pt x="1903751" y="2268512"/>
                  <a:pt x="1920584" y="2269740"/>
                  <a:pt x="1933731" y="2278505"/>
                </a:cubicBezTo>
                <a:cubicBezTo>
                  <a:pt x="1948721" y="2288498"/>
                  <a:pt x="1962588" y="2300428"/>
                  <a:pt x="1978702" y="2308485"/>
                </a:cubicBezTo>
                <a:cubicBezTo>
                  <a:pt x="1992835" y="2315551"/>
                  <a:pt x="2009539" y="2316410"/>
                  <a:pt x="2023672" y="2323476"/>
                </a:cubicBezTo>
                <a:cubicBezTo>
                  <a:pt x="2039786" y="2331533"/>
                  <a:pt x="2052180" y="2346139"/>
                  <a:pt x="2068643" y="2353456"/>
                </a:cubicBezTo>
                <a:cubicBezTo>
                  <a:pt x="2097521" y="2366291"/>
                  <a:pt x="2158584" y="2383436"/>
                  <a:pt x="2158584" y="2383436"/>
                </a:cubicBezTo>
                <a:cubicBezTo>
                  <a:pt x="2168577" y="2393430"/>
                  <a:pt x="2176445" y="2406146"/>
                  <a:pt x="2188564" y="2413417"/>
                </a:cubicBezTo>
                <a:cubicBezTo>
                  <a:pt x="2205356" y="2423493"/>
                  <a:pt x="2280429" y="2439477"/>
                  <a:pt x="2293495" y="2443397"/>
                </a:cubicBezTo>
                <a:cubicBezTo>
                  <a:pt x="2323764" y="2452478"/>
                  <a:pt x="2383436" y="2473377"/>
                  <a:pt x="2383436" y="2473377"/>
                </a:cubicBezTo>
                <a:cubicBezTo>
                  <a:pt x="2413416" y="2468380"/>
                  <a:pt x="2446192" y="2471979"/>
                  <a:pt x="2473377" y="2458387"/>
                </a:cubicBezTo>
                <a:cubicBezTo>
                  <a:pt x="2489491" y="2450330"/>
                  <a:pt x="2492103" y="2427485"/>
                  <a:pt x="2503357" y="2413417"/>
                </a:cubicBezTo>
                <a:cubicBezTo>
                  <a:pt x="2533287" y="2376004"/>
                  <a:pt x="2532478" y="2383723"/>
                  <a:pt x="2578308" y="2368446"/>
                </a:cubicBezTo>
                <a:cubicBezTo>
                  <a:pt x="2573311" y="2343462"/>
                  <a:pt x="2572264" y="2317351"/>
                  <a:pt x="2563318" y="2293495"/>
                </a:cubicBezTo>
                <a:cubicBezTo>
                  <a:pt x="2556992" y="2276626"/>
                  <a:pt x="2534969" y="2266467"/>
                  <a:pt x="2533338" y="2248525"/>
                </a:cubicBezTo>
                <a:cubicBezTo>
                  <a:pt x="2533004" y="2244850"/>
                  <a:pt x="2556111" y="2057881"/>
                  <a:pt x="2563318" y="2038663"/>
                </a:cubicBezTo>
                <a:cubicBezTo>
                  <a:pt x="2568280" y="2025430"/>
                  <a:pt x="2584818" y="2019988"/>
                  <a:pt x="2593298" y="2008682"/>
                </a:cubicBezTo>
                <a:cubicBezTo>
                  <a:pt x="2600002" y="1999744"/>
                  <a:pt x="2603291" y="1988695"/>
                  <a:pt x="2608288" y="1978702"/>
                </a:cubicBezTo>
                <a:lnTo>
                  <a:pt x="2653259" y="1349115"/>
                </a:lnTo>
                <a:cubicBezTo>
                  <a:pt x="2688236" y="1319135"/>
                  <a:pt x="2720450" y="1285592"/>
                  <a:pt x="2758190" y="1259174"/>
                </a:cubicBezTo>
                <a:cubicBezTo>
                  <a:pt x="2848697" y="1195819"/>
                  <a:pt x="2761965" y="1305980"/>
                  <a:pt x="2833141" y="1199213"/>
                </a:cubicBezTo>
                <a:cubicBezTo>
                  <a:pt x="2828144" y="1184223"/>
                  <a:pt x="2822492" y="1169436"/>
                  <a:pt x="2818151" y="1154243"/>
                </a:cubicBezTo>
                <a:cubicBezTo>
                  <a:pt x="2812491" y="1134434"/>
                  <a:pt x="2812375" y="1112709"/>
                  <a:pt x="2803161" y="1094282"/>
                </a:cubicBezTo>
                <a:cubicBezTo>
                  <a:pt x="2796840" y="1081641"/>
                  <a:pt x="2782009" y="1075338"/>
                  <a:pt x="2773180" y="1064302"/>
                </a:cubicBezTo>
                <a:cubicBezTo>
                  <a:pt x="2761925" y="1050234"/>
                  <a:pt x="2753193" y="1034321"/>
                  <a:pt x="2743200" y="1019331"/>
                </a:cubicBezTo>
                <a:cubicBezTo>
                  <a:pt x="2728210" y="1024328"/>
                  <a:pt x="2709402" y="1023149"/>
                  <a:pt x="2698229" y="1034322"/>
                </a:cubicBezTo>
                <a:cubicBezTo>
                  <a:pt x="2687056" y="1045495"/>
                  <a:pt x="2690305" y="1065159"/>
                  <a:pt x="2683239" y="1079292"/>
                </a:cubicBezTo>
                <a:cubicBezTo>
                  <a:pt x="2658255" y="1129261"/>
                  <a:pt x="2653260" y="1124262"/>
                  <a:pt x="2608288" y="1154243"/>
                </a:cubicBezTo>
                <a:cubicBezTo>
                  <a:pt x="2606494" y="1154123"/>
                  <a:pt x="2355006" y="1144767"/>
                  <a:pt x="2293495" y="1124263"/>
                </a:cubicBezTo>
                <a:cubicBezTo>
                  <a:pt x="2253953" y="1111082"/>
                  <a:pt x="2247782" y="1087692"/>
                  <a:pt x="2218544" y="1064302"/>
                </a:cubicBezTo>
                <a:cubicBezTo>
                  <a:pt x="2124000" y="988668"/>
                  <a:pt x="2215978" y="1076726"/>
                  <a:pt x="2143593" y="1004341"/>
                </a:cubicBezTo>
                <a:cubicBezTo>
                  <a:pt x="2115175" y="919086"/>
                  <a:pt x="2105972" y="911161"/>
                  <a:pt x="2143593" y="779489"/>
                </a:cubicBezTo>
                <a:cubicBezTo>
                  <a:pt x="2149711" y="758077"/>
                  <a:pt x="2217078" y="740003"/>
                  <a:pt x="2233534" y="734518"/>
                </a:cubicBezTo>
                <a:cubicBezTo>
                  <a:pt x="2223541" y="719528"/>
                  <a:pt x="2217394" y="701081"/>
                  <a:pt x="2203554" y="689548"/>
                </a:cubicBezTo>
                <a:cubicBezTo>
                  <a:pt x="2186387" y="675242"/>
                  <a:pt x="2162995" y="670654"/>
                  <a:pt x="2143593" y="659567"/>
                </a:cubicBezTo>
                <a:cubicBezTo>
                  <a:pt x="2062231" y="613074"/>
                  <a:pt x="2136102" y="642080"/>
                  <a:pt x="2053652" y="614597"/>
                </a:cubicBezTo>
                <a:cubicBezTo>
                  <a:pt x="2038662" y="604604"/>
                  <a:pt x="2024796" y="592674"/>
                  <a:pt x="2008682" y="584617"/>
                </a:cubicBezTo>
                <a:cubicBezTo>
                  <a:pt x="1994549" y="577550"/>
                  <a:pt x="1976050" y="579497"/>
                  <a:pt x="1963711" y="569626"/>
                </a:cubicBezTo>
                <a:cubicBezTo>
                  <a:pt x="1949643" y="558372"/>
                  <a:pt x="1946470" y="537395"/>
                  <a:pt x="1933731" y="524656"/>
                </a:cubicBezTo>
                <a:cubicBezTo>
                  <a:pt x="1920992" y="511917"/>
                  <a:pt x="1903751" y="504669"/>
                  <a:pt x="1888761" y="494676"/>
                </a:cubicBezTo>
                <a:cubicBezTo>
                  <a:pt x="1883764" y="474689"/>
                  <a:pt x="1873770" y="455317"/>
                  <a:pt x="1873770" y="434715"/>
                </a:cubicBezTo>
                <a:cubicBezTo>
                  <a:pt x="1873770" y="302533"/>
                  <a:pt x="1842395" y="255950"/>
                  <a:pt x="1918741" y="194872"/>
                </a:cubicBezTo>
                <a:cubicBezTo>
                  <a:pt x="1932809" y="183618"/>
                  <a:pt x="1947597" y="172949"/>
                  <a:pt x="1963711" y="164892"/>
                </a:cubicBezTo>
                <a:cubicBezTo>
                  <a:pt x="1977844" y="157826"/>
                  <a:pt x="1993692" y="154899"/>
                  <a:pt x="2008682" y="149902"/>
                </a:cubicBezTo>
                <a:cubicBezTo>
                  <a:pt x="2103620" y="154899"/>
                  <a:pt x="2199298" y="152047"/>
                  <a:pt x="2293495" y="164892"/>
                </a:cubicBezTo>
                <a:cubicBezTo>
                  <a:pt x="2311346" y="167326"/>
                  <a:pt x="2322002" y="187555"/>
                  <a:pt x="2338465" y="194872"/>
                </a:cubicBezTo>
                <a:cubicBezTo>
                  <a:pt x="2367343" y="207707"/>
                  <a:pt x="2397747" y="217188"/>
                  <a:pt x="2428406" y="224853"/>
                </a:cubicBezTo>
                <a:lnTo>
                  <a:pt x="2548328" y="254833"/>
                </a:lnTo>
                <a:cubicBezTo>
                  <a:pt x="2564898" y="304544"/>
                  <a:pt x="2547517" y="299804"/>
                  <a:pt x="2578308" y="299804"/>
                </a:cubicBezTo>
                <a:lnTo>
                  <a:pt x="2623279" y="299804"/>
                </a:lnTo>
                <a:cubicBezTo>
                  <a:pt x="2648262" y="264827"/>
                  <a:pt x="2681297" y="234380"/>
                  <a:pt x="2698229" y="194872"/>
                </a:cubicBezTo>
                <a:cubicBezTo>
                  <a:pt x="2712147" y="162397"/>
                  <a:pt x="2694251" y="119749"/>
                  <a:pt x="2713220" y="89941"/>
                </a:cubicBezTo>
                <a:cubicBezTo>
                  <a:pt x="2728495" y="65938"/>
                  <a:pt x="2807487" y="21764"/>
                  <a:pt x="2848131" y="14990"/>
                </a:cubicBezTo>
                <a:cubicBezTo>
                  <a:pt x="2892763" y="7551"/>
                  <a:pt x="2938072" y="4997"/>
                  <a:pt x="2983043" y="0"/>
                </a:cubicBezTo>
                <a:cubicBezTo>
                  <a:pt x="3072984" y="4997"/>
                  <a:pt x="3163481" y="3817"/>
                  <a:pt x="3252865" y="14990"/>
                </a:cubicBezTo>
                <a:cubicBezTo>
                  <a:pt x="3284223" y="18910"/>
                  <a:pt x="3312826" y="34977"/>
                  <a:pt x="3342806" y="44971"/>
                </a:cubicBezTo>
                <a:lnTo>
                  <a:pt x="3387777" y="59961"/>
                </a:lnTo>
                <a:cubicBezTo>
                  <a:pt x="3397770" y="74951"/>
                  <a:pt x="3401030" y="98240"/>
                  <a:pt x="3417757" y="104931"/>
                </a:cubicBezTo>
                <a:cubicBezTo>
                  <a:pt x="3467009" y="124632"/>
                  <a:pt x="3468569" y="57040"/>
                  <a:pt x="3492708" y="44971"/>
                </a:cubicBezTo>
                <a:cubicBezTo>
                  <a:pt x="3519893" y="31379"/>
                  <a:pt x="3552669" y="34978"/>
                  <a:pt x="3582649" y="29981"/>
                </a:cubicBezTo>
                <a:cubicBezTo>
                  <a:pt x="3709947" y="40589"/>
                  <a:pt x="3733588" y="13356"/>
                  <a:pt x="3807502" y="74951"/>
                </a:cubicBezTo>
                <a:cubicBezTo>
                  <a:pt x="3832419" y="95715"/>
                  <a:pt x="3868580" y="133681"/>
                  <a:pt x="3882452" y="164892"/>
                </a:cubicBezTo>
                <a:cubicBezTo>
                  <a:pt x="3895287" y="193770"/>
                  <a:pt x="3912433" y="254833"/>
                  <a:pt x="3912433" y="254833"/>
                </a:cubicBezTo>
                <a:cubicBezTo>
                  <a:pt x="3907436" y="299804"/>
                  <a:pt x="3904882" y="345113"/>
                  <a:pt x="3897443" y="389745"/>
                </a:cubicBezTo>
                <a:cubicBezTo>
                  <a:pt x="3894845" y="405331"/>
                  <a:pt x="3891217" y="421568"/>
                  <a:pt x="3882452" y="434715"/>
                </a:cubicBezTo>
                <a:cubicBezTo>
                  <a:pt x="3870693" y="452354"/>
                  <a:pt x="3852472" y="464695"/>
                  <a:pt x="3837482" y="479685"/>
                </a:cubicBezTo>
                <a:cubicBezTo>
                  <a:pt x="3847475" y="489679"/>
                  <a:pt x="3855343" y="502395"/>
                  <a:pt x="3867462" y="509666"/>
                </a:cubicBezTo>
                <a:cubicBezTo>
                  <a:pt x="3907413" y="533637"/>
                  <a:pt x="4034021" y="538166"/>
                  <a:pt x="4047344" y="539646"/>
                </a:cubicBezTo>
                <a:lnTo>
                  <a:pt x="4137285" y="569626"/>
                </a:lnTo>
                <a:cubicBezTo>
                  <a:pt x="4152275" y="574623"/>
                  <a:pt x="4169109" y="575852"/>
                  <a:pt x="4182256" y="584617"/>
                </a:cubicBezTo>
                <a:lnTo>
                  <a:pt x="4227226" y="614597"/>
                </a:lnTo>
                <a:cubicBezTo>
                  <a:pt x="4232223" y="634584"/>
                  <a:pt x="4236556" y="654749"/>
                  <a:pt x="4242216" y="674558"/>
                </a:cubicBezTo>
                <a:cubicBezTo>
                  <a:pt x="4246557" y="689751"/>
                  <a:pt x="4257206" y="703727"/>
                  <a:pt x="4257206" y="719528"/>
                </a:cubicBezTo>
                <a:cubicBezTo>
                  <a:pt x="4257206" y="794645"/>
                  <a:pt x="4254565" y="870286"/>
                  <a:pt x="4242216" y="944381"/>
                </a:cubicBezTo>
                <a:cubicBezTo>
                  <a:pt x="4239254" y="962152"/>
                  <a:pt x="4223769" y="975511"/>
                  <a:pt x="4212236" y="989351"/>
                </a:cubicBezTo>
                <a:cubicBezTo>
                  <a:pt x="4151343" y="1062422"/>
                  <a:pt x="4190916" y="1015001"/>
                  <a:pt x="4122295" y="1049312"/>
                </a:cubicBezTo>
                <a:cubicBezTo>
                  <a:pt x="4006063" y="1107428"/>
                  <a:pt x="4145387" y="1056605"/>
                  <a:pt x="4032354" y="1094282"/>
                </a:cubicBezTo>
                <a:cubicBezTo>
                  <a:pt x="3991017" y="1089115"/>
                  <a:pt x="3913677" y="1087409"/>
                  <a:pt x="3867462" y="1064302"/>
                </a:cubicBezTo>
                <a:cubicBezTo>
                  <a:pt x="3851348" y="1056245"/>
                  <a:pt x="3836560" y="1045576"/>
                  <a:pt x="3822492" y="1034322"/>
                </a:cubicBezTo>
                <a:cubicBezTo>
                  <a:pt x="3811456" y="1025493"/>
                  <a:pt x="3804630" y="1011613"/>
                  <a:pt x="3792511" y="1004341"/>
                </a:cubicBezTo>
                <a:cubicBezTo>
                  <a:pt x="3778962" y="996211"/>
                  <a:pt x="3761674" y="996417"/>
                  <a:pt x="3747541" y="989351"/>
                </a:cubicBezTo>
                <a:cubicBezTo>
                  <a:pt x="3731427" y="981294"/>
                  <a:pt x="3719033" y="966688"/>
                  <a:pt x="3702570" y="959371"/>
                </a:cubicBezTo>
                <a:cubicBezTo>
                  <a:pt x="3673692" y="946536"/>
                  <a:pt x="3642609" y="939384"/>
                  <a:pt x="3612629" y="929390"/>
                </a:cubicBezTo>
                <a:cubicBezTo>
                  <a:pt x="3597639" y="924393"/>
                  <a:pt x="3581792" y="921466"/>
                  <a:pt x="3567659" y="914400"/>
                </a:cubicBezTo>
                <a:lnTo>
                  <a:pt x="3537679" y="899410"/>
                </a:lnTo>
                <a:lnTo>
                  <a:pt x="3327816" y="1049312"/>
                </a:lnTo>
                <a:lnTo>
                  <a:pt x="3327816" y="1049312"/>
                </a:lnTo>
                <a:cubicBezTo>
                  <a:pt x="3347803" y="1089286"/>
                  <a:pt x="3369283" y="1128547"/>
                  <a:pt x="3387777" y="1169233"/>
                </a:cubicBezTo>
                <a:cubicBezTo>
                  <a:pt x="3394316" y="1183618"/>
                  <a:pt x="3395701" y="1200071"/>
                  <a:pt x="3402767" y="1214204"/>
                </a:cubicBezTo>
                <a:cubicBezTo>
                  <a:pt x="3430679" y="1270029"/>
                  <a:pt x="3436279" y="1254418"/>
                  <a:pt x="3477718" y="1304145"/>
                </a:cubicBezTo>
                <a:cubicBezTo>
                  <a:pt x="3510005" y="1342890"/>
                  <a:pt x="3507665" y="1349015"/>
                  <a:pt x="3522688" y="1394085"/>
                </a:cubicBezTo>
                <a:cubicBezTo>
                  <a:pt x="3527685" y="1439056"/>
                  <a:pt x="3529816" y="1484438"/>
                  <a:pt x="3537679" y="1528997"/>
                </a:cubicBezTo>
                <a:cubicBezTo>
                  <a:pt x="3544840" y="1569574"/>
                  <a:pt x="3567659" y="1648918"/>
                  <a:pt x="3567659" y="1648918"/>
                </a:cubicBezTo>
                <a:cubicBezTo>
                  <a:pt x="3572656" y="1733862"/>
                  <a:pt x="3574945" y="1819009"/>
                  <a:pt x="3582649" y="1903751"/>
                </a:cubicBezTo>
                <a:cubicBezTo>
                  <a:pt x="3584956" y="1929125"/>
                  <a:pt x="3590935" y="1954121"/>
                  <a:pt x="3597639" y="1978702"/>
                </a:cubicBezTo>
                <a:cubicBezTo>
                  <a:pt x="3605954" y="2009191"/>
                  <a:pt x="3627620" y="2068643"/>
                  <a:pt x="3627620" y="2068643"/>
                </a:cubicBezTo>
                <a:cubicBezTo>
                  <a:pt x="3632617" y="2098623"/>
                  <a:pt x="3632999" y="2129750"/>
                  <a:pt x="3642610" y="2158584"/>
                </a:cubicBezTo>
                <a:cubicBezTo>
                  <a:pt x="3672429" y="2248041"/>
                  <a:pt x="3690212" y="2154806"/>
                  <a:pt x="3657600" y="2263515"/>
                </a:cubicBezTo>
                <a:cubicBezTo>
                  <a:pt x="3648519" y="2293784"/>
                  <a:pt x="3649966" y="2331110"/>
                  <a:pt x="3627620" y="2353456"/>
                </a:cubicBezTo>
                <a:lnTo>
                  <a:pt x="3597639" y="2383436"/>
                </a:lnTo>
                <a:lnTo>
                  <a:pt x="3672590" y="2608289"/>
                </a:lnTo>
                <a:lnTo>
                  <a:pt x="3747541" y="2953063"/>
                </a:lnTo>
                <a:lnTo>
                  <a:pt x="3792511" y="3552669"/>
                </a:lnTo>
                <a:lnTo>
                  <a:pt x="3792511" y="3552669"/>
                </a:lnTo>
                <a:cubicBezTo>
                  <a:pt x="3827488" y="3577653"/>
                  <a:pt x="3870224" y="3594352"/>
                  <a:pt x="3897443" y="3627620"/>
                </a:cubicBezTo>
                <a:cubicBezTo>
                  <a:pt x="3917455" y="3652079"/>
                  <a:pt x="3927423" y="3717561"/>
                  <a:pt x="3927423" y="3717561"/>
                </a:cubicBezTo>
                <a:cubicBezTo>
                  <a:pt x="3922426" y="3762531"/>
                  <a:pt x="3923407" y="3808576"/>
                  <a:pt x="3912433" y="3852472"/>
                </a:cubicBezTo>
                <a:cubicBezTo>
                  <a:pt x="3908063" y="3869950"/>
                  <a:pt x="3895191" y="3884704"/>
                  <a:pt x="3882452" y="3897443"/>
                </a:cubicBezTo>
                <a:cubicBezTo>
                  <a:pt x="3853393" y="3926502"/>
                  <a:pt x="3829087" y="3930221"/>
                  <a:pt x="3792511" y="3942413"/>
                </a:cubicBezTo>
                <a:cubicBezTo>
                  <a:pt x="3782518" y="3952407"/>
                  <a:pt x="3775172" y="3966074"/>
                  <a:pt x="3762531" y="3972394"/>
                </a:cubicBezTo>
                <a:cubicBezTo>
                  <a:pt x="3734265" y="3986527"/>
                  <a:pt x="3672590" y="4002374"/>
                  <a:pt x="3672590" y="4002374"/>
                </a:cubicBezTo>
                <a:cubicBezTo>
                  <a:pt x="3601326" y="4049883"/>
                  <a:pt x="3644710" y="4026658"/>
                  <a:pt x="3537679" y="4062335"/>
                </a:cubicBezTo>
                <a:lnTo>
                  <a:pt x="3492708" y="4077325"/>
                </a:lnTo>
                <a:lnTo>
                  <a:pt x="3447738" y="4092315"/>
                </a:lnTo>
                <a:lnTo>
                  <a:pt x="2578308" y="4077325"/>
                </a:lnTo>
                <a:cubicBezTo>
                  <a:pt x="2508245" y="4075028"/>
                  <a:pt x="2554963" y="4058157"/>
                  <a:pt x="2503357" y="4032354"/>
                </a:cubicBezTo>
                <a:cubicBezTo>
                  <a:pt x="2475091" y="4018221"/>
                  <a:pt x="2443396" y="4012367"/>
                  <a:pt x="2413416" y="4002374"/>
                </a:cubicBezTo>
                <a:lnTo>
                  <a:pt x="2368446" y="3987384"/>
                </a:lnTo>
                <a:cubicBezTo>
                  <a:pt x="2358452" y="3977391"/>
                  <a:pt x="2350584" y="3964675"/>
                  <a:pt x="2338465" y="3957404"/>
                </a:cubicBezTo>
                <a:cubicBezTo>
                  <a:pt x="2324916" y="3949274"/>
                  <a:pt x="2306136" y="3951894"/>
                  <a:pt x="2293495" y="3942413"/>
                </a:cubicBezTo>
                <a:cubicBezTo>
                  <a:pt x="2155697" y="3839064"/>
                  <a:pt x="2275172" y="3886340"/>
                  <a:pt x="2173574" y="3852472"/>
                </a:cubicBezTo>
                <a:cubicBezTo>
                  <a:pt x="2163580" y="3842479"/>
                  <a:pt x="2144377" y="3836603"/>
                  <a:pt x="2143593" y="3822492"/>
                </a:cubicBezTo>
                <a:cubicBezTo>
                  <a:pt x="2142630" y="3805164"/>
                  <a:pt x="2136594" y="3611639"/>
                  <a:pt x="2173574" y="3537679"/>
                </a:cubicBezTo>
                <a:cubicBezTo>
                  <a:pt x="2190525" y="3503777"/>
                  <a:pt x="2197463" y="3498799"/>
                  <a:pt x="2218544" y="3477718"/>
                </a:cubicBezTo>
                <a:lnTo>
                  <a:pt x="2083633" y="3297836"/>
                </a:lnTo>
                <a:lnTo>
                  <a:pt x="1918741" y="3177915"/>
                </a:lnTo>
                <a:lnTo>
                  <a:pt x="1693888" y="3043004"/>
                </a:lnTo>
                <a:lnTo>
                  <a:pt x="1469036" y="2923082"/>
                </a:lnTo>
                <a:lnTo>
                  <a:pt x="1364105" y="2833141"/>
                </a:lnTo>
                <a:lnTo>
                  <a:pt x="1214203" y="2833141"/>
                </a:lnTo>
                <a:lnTo>
                  <a:pt x="1109272" y="2863122"/>
                </a:lnTo>
                <a:lnTo>
                  <a:pt x="974361" y="3013023"/>
                </a:lnTo>
                <a:lnTo>
                  <a:pt x="914400" y="3117954"/>
                </a:lnTo>
                <a:lnTo>
                  <a:pt x="914400" y="3117954"/>
                </a:lnTo>
                <a:lnTo>
                  <a:pt x="764498" y="3192905"/>
                </a:lnTo>
                <a:lnTo>
                  <a:pt x="749508" y="3312826"/>
                </a:lnTo>
                <a:lnTo>
                  <a:pt x="569626" y="3312826"/>
                </a:lnTo>
                <a:lnTo>
                  <a:pt x="374754" y="3252866"/>
                </a:lnTo>
                <a:lnTo>
                  <a:pt x="134911" y="3162925"/>
                </a:lnTo>
                <a:lnTo>
                  <a:pt x="14990" y="3102964"/>
                </a:ln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AFA1106-F948-4703-8D98-610FD424FFAB}"/>
              </a:ext>
            </a:extLst>
          </p:cNvPr>
          <p:cNvSpPr/>
          <p:nvPr/>
        </p:nvSpPr>
        <p:spPr>
          <a:xfrm>
            <a:off x="3252866" y="4302177"/>
            <a:ext cx="749508" cy="254833"/>
          </a:xfrm>
          <a:custGeom>
            <a:avLst/>
            <a:gdLst>
              <a:gd name="connsiteX0" fmla="*/ 0 w 749508"/>
              <a:gd name="connsiteY0" fmla="*/ 0 h 254833"/>
              <a:gd name="connsiteX1" fmla="*/ 134911 w 749508"/>
              <a:gd name="connsiteY1" fmla="*/ 74951 h 254833"/>
              <a:gd name="connsiteX2" fmla="*/ 314793 w 749508"/>
              <a:gd name="connsiteY2" fmla="*/ 134912 h 254833"/>
              <a:gd name="connsiteX3" fmla="*/ 584616 w 749508"/>
              <a:gd name="connsiteY3" fmla="*/ 194872 h 254833"/>
              <a:gd name="connsiteX4" fmla="*/ 749508 w 749508"/>
              <a:gd name="connsiteY4" fmla="*/ 254833 h 254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508" h="254833">
                <a:moveTo>
                  <a:pt x="0" y="0"/>
                </a:moveTo>
                <a:lnTo>
                  <a:pt x="134911" y="74951"/>
                </a:lnTo>
                <a:lnTo>
                  <a:pt x="314793" y="134912"/>
                </a:lnTo>
                <a:lnTo>
                  <a:pt x="584616" y="194872"/>
                </a:lnTo>
                <a:lnTo>
                  <a:pt x="749508" y="254833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4ACF085-8B6C-49D6-86F3-6EA80AEF2872}"/>
              </a:ext>
            </a:extLst>
          </p:cNvPr>
          <p:cNvSpPr/>
          <p:nvPr/>
        </p:nvSpPr>
        <p:spPr>
          <a:xfrm>
            <a:off x="5396459" y="4931764"/>
            <a:ext cx="1618938" cy="284813"/>
          </a:xfrm>
          <a:custGeom>
            <a:avLst/>
            <a:gdLst>
              <a:gd name="connsiteX0" fmla="*/ 0 w 1618938"/>
              <a:gd name="connsiteY0" fmla="*/ 0 h 284813"/>
              <a:gd name="connsiteX1" fmla="*/ 284813 w 1618938"/>
              <a:gd name="connsiteY1" fmla="*/ 119921 h 284813"/>
              <a:gd name="connsiteX2" fmla="*/ 629587 w 1618938"/>
              <a:gd name="connsiteY2" fmla="*/ 224852 h 284813"/>
              <a:gd name="connsiteX3" fmla="*/ 1004341 w 1618938"/>
              <a:gd name="connsiteY3" fmla="*/ 284813 h 284813"/>
              <a:gd name="connsiteX4" fmla="*/ 1319134 w 1618938"/>
              <a:gd name="connsiteY4" fmla="*/ 239843 h 284813"/>
              <a:gd name="connsiteX5" fmla="*/ 1558977 w 1618938"/>
              <a:gd name="connsiteY5" fmla="*/ 149902 h 284813"/>
              <a:gd name="connsiteX6" fmla="*/ 1618938 w 1618938"/>
              <a:gd name="connsiteY6" fmla="*/ 44970 h 28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8938" h="284813">
                <a:moveTo>
                  <a:pt x="0" y="0"/>
                </a:moveTo>
                <a:lnTo>
                  <a:pt x="284813" y="119921"/>
                </a:lnTo>
                <a:lnTo>
                  <a:pt x="629587" y="224852"/>
                </a:lnTo>
                <a:lnTo>
                  <a:pt x="1004341" y="284813"/>
                </a:lnTo>
                <a:lnTo>
                  <a:pt x="1319134" y="239843"/>
                </a:lnTo>
                <a:lnTo>
                  <a:pt x="1558977" y="149902"/>
                </a:lnTo>
                <a:lnTo>
                  <a:pt x="1618938" y="44970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2B27669-2DF4-44D3-9BF1-A5D1CAAC3E54}"/>
              </a:ext>
            </a:extLst>
          </p:cNvPr>
          <p:cNvSpPr/>
          <p:nvPr/>
        </p:nvSpPr>
        <p:spPr>
          <a:xfrm>
            <a:off x="6011056" y="2473377"/>
            <a:ext cx="524655" cy="29980"/>
          </a:xfrm>
          <a:custGeom>
            <a:avLst/>
            <a:gdLst>
              <a:gd name="connsiteX0" fmla="*/ 0 w 524655"/>
              <a:gd name="connsiteY0" fmla="*/ 0 h 29980"/>
              <a:gd name="connsiteX1" fmla="*/ 194872 w 524655"/>
              <a:gd name="connsiteY1" fmla="*/ 29980 h 29980"/>
              <a:gd name="connsiteX2" fmla="*/ 524655 w 524655"/>
              <a:gd name="connsiteY2" fmla="*/ 0 h 29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4655" h="29980">
                <a:moveTo>
                  <a:pt x="0" y="0"/>
                </a:moveTo>
                <a:lnTo>
                  <a:pt x="194872" y="29980"/>
                </a:lnTo>
                <a:lnTo>
                  <a:pt x="524655" y="0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2EF4A41-3501-4534-9919-266200723BB0}"/>
              </a:ext>
            </a:extLst>
          </p:cNvPr>
          <p:cNvSpPr/>
          <p:nvPr/>
        </p:nvSpPr>
        <p:spPr>
          <a:xfrm>
            <a:off x="5966085" y="2638269"/>
            <a:ext cx="629587" cy="119921"/>
          </a:xfrm>
          <a:custGeom>
            <a:avLst/>
            <a:gdLst>
              <a:gd name="connsiteX0" fmla="*/ 0 w 629587"/>
              <a:gd name="connsiteY0" fmla="*/ 29980 h 119921"/>
              <a:gd name="connsiteX1" fmla="*/ 164892 w 629587"/>
              <a:gd name="connsiteY1" fmla="*/ 89941 h 119921"/>
              <a:gd name="connsiteX2" fmla="*/ 359764 w 629587"/>
              <a:gd name="connsiteY2" fmla="*/ 119921 h 119921"/>
              <a:gd name="connsiteX3" fmla="*/ 509666 w 629587"/>
              <a:gd name="connsiteY3" fmla="*/ 89941 h 119921"/>
              <a:gd name="connsiteX4" fmla="*/ 629587 w 629587"/>
              <a:gd name="connsiteY4" fmla="*/ 0 h 119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587" h="119921">
                <a:moveTo>
                  <a:pt x="0" y="29980"/>
                </a:moveTo>
                <a:lnTo>
                  <a:pt x="164892" y="89941"/>
                </a:lnTo>
                <a:lnTo>
                  <a:pt x="359764" y="119921"/>
                </a:lnTo>
                <a:lnTo>
                  <a:pt x="509666" y="89941"/>
                </a:lnTo>
                <a:lnTo>
                  <a:pt x="629587" y="0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AE3CD8-9F3A-4F63-90EE-78C511EC86C9}"/>
              </a:ext>
            </a:extLst>
          </p:cNvPr>
          <p:cNvSpPr/>
          <p:nvPr/>
        </p:nvSpPr>
        <p:spPr>
          <a:xfrm>
            <a:off x="5756223" y="3717561"/>
            <a:ext cx="1064302" cy="149901"/>
          </a:xfrm>
          <a:custGeom>
            <a:avLst/>
            <a:gdLst>
              <a:gd name="connsiteX0" fmla="*/ 0 w 1064302"/>
              <a:gd name="connsiteY0" fmla="*/ 0 h 149901"/>
              <a:gd name="connsiteX1" fmla="*/ 134911 w 1064302"/>
              <a:gd name="connsiteY1" fmla="*/ 74950 h 149901"/>
              <a:gd name="connsiteX2" fmla="*/ 479685 w 1064302"/>
              <a:gd name="connsiteY2" fmla="*/ 149901 h 149901"/>
              <a:gd name="connsiteX3" fmla="*/ 734518 w 1064302"/>
              <a:gd name="connsiteY3" fmla="*/ 74950 h 149901"/>
              <a:gd name="connsiteX4" fmla="*/ 929390 w 1064302"/>
              <a:gd name="connsiteY4" fmla="*/ 44970 h 149901"/>
              <a:gd name="connsiteX5" fmla="*/ 1064302 w 1064302"/>
              <a:gd name="connsiteY5" fmla="*/ 44970 h 149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302" h="149901">
                <a:moveTo>
                  <a:pt x="0" y="0"/>
                </a:moveTo>
                <a:lnTo>
                  <a:pt x="134911" y="74950"/>
                </a:lnTo>
                <a:lnTo>
                  <a:pt x="479685" y="149901"/>
                </a:lnTo>
                <a:lnTo>
                  <a:pt x="734518" y="74950"/>
                </a:lnTo>
                <a:lnTo>
                  <a:pt x="929390" y="44970"/>
                </a:lnTo>
                <a:lnTo>
                  <a:pt x="1064302" y="44970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CFD3CB3-7750-4565-BDA4-32F953D1BF7B}"/>
              </a:ext>
            </a:extLst>
          </p:cNvPr>
          <p:cNvSpPr/>
          <p:nvPr/>
        </p:nvSpPr>
        <p:spPr>
          <a:xfrm>
            <a:off x="3672590" y="3822492"/>
            <a:ext cx="2743200" cy="629587"/>
          </a:xfrm>
          <a:custGeom>
            <a:avLst/>
            <a:gdLst>
              <a:gd name="connsiteX0" fmla="*/ 0 w 2743200"/>
              <a:gd name="connsiteY0" fmla="*/ 629587 h 629587"/>
              <a:gd name="connsiteX1" fmla="*/ 89941 w 2743200"/>
              <a:gd name="connsiteY1" fmla="*/ 269823 h 629587"/>
              <a:gd name="connsiteX2" fmla="*/ 374754 w 2743200"/>
              <a:gd name="connsiteY2" fmla="*/ 89941 h 629587"/>
              <a:gd name="connsiteX3" fmla="*/ 749508 w 2743200"/>
              <a:gd name="connsiteY3" fmla="*/ 0 h 629587"/>
              <a:gd name="connsiteX4" fmla="*/ 1154243 w 2743200"/>
              <a:gd name="connsiteY4" fmla="*/ 59960 h 629587"/>
              <a:gd name="connsiteX5" fmla="*/ 1394085 w 2743200"/>
              <a:gd name="connsiteY5" fmla="*/ 179882 h 629587"/>
              <a:gd name="connsiteX6" fmla="*/ 1738859 w 2743200"/>
              <a:gd name="connsiteY6" fmla="*/ 284813 h 629587"/>
              <a:gd name="connsiteX7" fmla="*/ 2083633 w 2743200"/>
              <a:gd name="connsiteY7" fmla="*/ 479685 h 629587"/>
              <a:gd name="connsiteX8" fmla="*/ 2428407 w 2743200"/>
              <a:gd name="connsiteY8" fmla="*/ 584616 h 629587"/>
              <a:gd name="connsiteX9" fmla="*/ 2668249 w 2743200"/>
              <a:gd name="connsiteY9" fmla="*/ 509665 h 629587"/>
              <a:gd name="connsiteX10" fmla="*/ 2728210 w 2743200"/>
              <a:gd name="connsiteY10" fmla="*/ 374754 h 629587"/>
              <a:gd name="connsiteX11" fmla="*/ 2743200 w 2743200"/>
              <a:gd name="connsiteY11" fmla="*/ 194872 h 629587"/>
              <a:gd name="connsiteX12" fmla="*/ 2728210 w 2743200"/>
              <a:gd name="connsiteY12" fmla="*/ 0 h 629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43200" h="629587">
                <a:moveTo>
                  <a:pt x="0" y="629587"/>
                </a:moveTo>
                <a:lnTo>
                  <a:pt x="89941" y="269823"/>
                </a:lnTo>
                <a:lnTo>
                  <a:pt x="374754" y="89941"/>
                </a:lnTo>
                <a:lnTo>
                  <a:pt x="749508" y="0"/>
                </a:lnTo>
                <a:lnTo>
                  <a:pt x="1154243" y="59960"/>
                </a:lnTo>
                <a:lnTo>
                  <a:pt x="1394085" y="179882"/>
                </a:lnTo>
                <a:lnTo>
                  <a:pt x="1738859" y="284813"/>
                </a:lnTo>
                <a:lnTo>
                  <a:pt x="2083633" y="479685"/>
                </a:lnTo>
                <a:lnTo>
                  <a:pt x="2428407" y="584616"/>
                </a:lnTo>
                <a:lnTo>
                  <a:pt x="2668249" y="509665"/>
                </a:lnTo>
                <a:lnTo>
                  <a:pt x="2728210" y="374754"/>
                </a:lnTo>
                <a:lnTo>
                  <a:pt x="2743200" y="194872"/>
                </a:lnTo>
                <a:lnTo>
                  <a:pt x="2728210" y="0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FC3AC38-305D-494C-B830-53CBA068E858}"/>
              </a:ext>
            </a:extLst>
          </p:cNvPr>
          <p:cNvSpPr/>
          <p:nvPr/>
        </p:nvSpPr>
        <p:spPr>
          <a:xfrm>
            <a:off x="4287187" y="4167266"/>
            <a:ext cx="1933731" cy="1019331"/>
          </a:xfrm>
          <a:custGeom>
            <a:avLst/>
            <a:gdLst>
              <a:gd name="connsiteX0" fmla="*/ 1933731 w 1933731"/>
              <a:gd name="connsiteY0" fmla="*/ 1019331 h 1019331"/>
              <a:gd name="connsiteX1" fmla="*/ 1633928 w 1933731"/>
              <a:gd name="connsiteY1" fmla="*/ 674557 h 1019331"/>
              <a:gd name="connsiteX2" fmla="*/ 1349115 w 1933731"/>
              <a:gd name="connsiteY2" fmla="*/ 494675 h 1019331"/>
              <a:gd name="connsiteX3" fmla="*/ 1079292 w 1933731"/>
              <a:gd name="connsiteY3" fmla="*/ 299803 h 1019331"/>
              <a:gd name="connsiteX4" fmla="*/ 449705 w 1933731"/>
              <a:gd name="connsiteY4" fmla="*/ 29980 h 1019331"/>
              <a:gd name="connsiteX5" fmla="*/ 209862 w 1933731"/>
              <a:gd name="connsiteY5" fmla="*/ 0 h 1019331"/>
              <a:gd name="connsiteX6" fmla="*/ 0 w 1933731"/>
              <a:gd name="connsiteY6" fmla="*/ 104931 h 1019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3731" h="1019331">
                <a:moveTo>
                  <a:pt x="1933731" y="1019331"/>
                </a:moveTo>
                <a:lnTo>
                  <a:pt x="1633928" y="674557"/>
                </a:lnTo>
                <a:lnTo>
                  <a:pt x="1349115" y="494675"/>
                </a:lnTo>
                <a:lnTo>
                  <a:pt x="1079292" y="299803"/>
                </a:lnTo>
                <a:lnTo>
                  <a:pt x="449705" y="29980"/>
                </a:lnTo>
                <a:lnTo>
                  <a:pt x="209862" y="0"/>
                </a:lnTo>
                <a:lnTo>
                  <a:pt x="0" y="104931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CC6F65-4F7A-43E1-B434-EE658F66E4D1}"/>
              </a:ext>
            </a:extLst>
          </p:cNvPr>
          <p:cNvSpPr/>
          <p:nvPr/>
        </p:nvSpPr>
        <p:spPr>
          <a:xfrm>
            <a:off x="5441430" y="1663908"/>
            <a:ext cx="464695" cy="434715"/>
          </a:xfrm>
          <a:custGeom>
            <a:avLst/>
            <a:gdLst>
              <a:gd name="connsiteX0" fmla="*/ 0 w 464695"/>
              <a:gd name="connsiteY0" fmla="*/ 434715 h 434715"/>
              <a:gd name="connsiteX1" fmla="*/ 74950 w 464695"/>
              <a:gd name="connsiteY1" fmla="*/ 314794 h 434715"/>
              <a:gd name="connsiteX2" fmla="*/ 179881 w 464695"/>
              <a:gd name="connsiteY2" fmla="*/ 314794 h 434715"/>
              <a:gd name="connsiteX3" fmla="*/ 299803 w 464695"/>
              <a:gd name="connsiteY3" fmla="*/ 269823 h 434715"/>
              <a:gd name="connsiteX4" fmla="*/ 449704 w 464695"/>
              <a:gd name="connsiteY4" fmla="*/ 299803 h 434715"/>
              <a:gd name="connsiteX5" fmla="*/ 464695 w 464695"/>
              <a:gd name="connsiteY5" fmla="*/ 194872 h 434715"/>
              <a:gd name="connsiteX6" fmla="*/ 434714 w 464695"/>
              <a:gd name="connsiteY6" fmla="*/ 89941 h 434715"/>
              <a:gd name="connsiteX7" fmla="*/ 374754 w 464695"/>
              <a:gd name="connsiteY7" fmla="*/ 0 h 434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4695" h="434715">
                <a:moveTo>
                  <a:pt x="0" y="434715"/>
                </a:moveTo>
                <a:lnTo>
                  <a:pt x="74950" y="314794"/>
                </a:lnTo>
                <a:lnTo>
                  <a:pt x="179881" y="314794"/>
                </a:lnTo>
                <a:lnTo>
                  <a:pt x="299803" y="269823"/>
                </a:lnTo>
                <a:lnTo>
                  <a:pt x="449704" y="299803"/>
                </a:lnTo>
                <a:lnTo>
                  <a:pt x="464695" y="194872"/>
                </a:lnTo>
                <a:lnTo>
                  <a:pt x="434714" y="89941"/>
                </a:lnTo>
                <a:lnTo>
                  <a:pt x="374754" y="0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ED6E795-B32C-41B2-A138-F896BE88E8BD}"/>
              </a:ext>
            </a:extLst>
          </p:cNvPr>
          <p:cNvSpPr/>
          <p:nvPr/>
        </p:nvSpPr>
        <p:spPr>
          <a:xfrm>
            <a:off x="5846164" y="1933731"/>
            <a:ext cx="164892" cy="509666"/>
          </a:xfrm>
          <a:custGeom>
            <a:avLst/>
            <a:gdLst>
              <a:gd name="connsiteX0" fmla="*/ 0 w 119922"/>
              <a:gd name="connsiteY0" fmla="*/ 359764 h 359764"/>
              <a:gd name="connsiteX1" fmla="*/ 74951 w 119922"/>
              <a:gd name="connsiteY1" fmla="*/ 254833 h 359764"/>
              <a:gd name="connsiteX2" fmla="*/ 119922 w 119922"/>
              <a:gd name="connsiteY2" fmla="*/ 164892 h 359764"/>
              <a:gd name="connsiteX3" fmla="*/ 119922 w 119922"/>
              <a:gd name="connsiteY3" fmla="*/ 104931 h 359764"/>
              <a:gd name="connsiteX4" fmla="*/ 14991 w 119922"/>
              <a:gd name="connsiteY4" fmla="*/ 0 h 359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922" h="359764">
                <a:moveTo>
                  <a:pt x="0" y="359764"/>
                </a:moveTo>
                <a:lnTo>
                  <a:pt x="74951" y="254833"/>
                </a:lnTo>
                <a:lnTo>
                  <a:pt x="119922" y="164892"/>
                </a:lnTo>
                <a:lnTo>
                  <a:pt x="119922" y="104931"/>
                </a:lnTo>
                <a:lnTo>
                  <a:pt x="14991" y="0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DB83C8E-F8EE-46B7-A2DF-ECA296A79A69}"/>
              </a:ext>
            </a:extLst>
          </p:cNvPr>
          <p:cNvSpPr/>
          <p:nvPr/>
        </p:nvSpPr>
        <p:spPr>
          <a:xfrm>
            <a:off x="6685613" y="1873770"/>
            <a:ext cx="374754" cy="419725"/>
          </a:xfrm>
          <a:custGeom>
            <a:avLst/>
            <a:gdLst>
              <a:gd name="connsiteX0" fmla="*/ 44971 w 374754"/>
              <a:gd name="connsiteY0" fmla="*/ 419725 h 419725"/>
              <a:gd name="connsiteX1" fmla="*/ 14990 w 374754"/>
              <a:gd name="connsiteY1" fmla="*/ 299804 h 419725"/>
              <a:gd name="connsiteX2" fmla="*/ 0 w 374754"/>
              <a:gd name="connsiteY2" fmla="*/ 179882 h 419725"/>
              <a:gd name="connsiteX3" fmla="*/ 29980 w 374754"/>
              <a:gd name="connsiteY3" fmla="*/ 59961 h 419725"/>
              <a:gd name="connsiteX4" fmla="*/ 119921 w 374754"/>
              <a:gd name="connsiteY4" fmla="*/ 0 h 419725"/>
              <a:gd name="connsiteX5" fmla="*/ 224853 w 374754"/>
              <a:gd name="connsiteY5" fmla="*/ 14991 h 419725"/>
              <a:gd name="connsiteX6" fmla="*/ 374754 w 374754"/>
              <a:gd name="connsiteY6" fmla="*/ 14991 h 41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4754" h="419725">
                <a:moveTo>
                  <a:pt x="44971" y="419725"/>
                </a:moveTo>
                <a:lnTo>
                  <a:pt x="14990" y="299804"/>
                </a:lnTo>
                <a:lnTo>
                  <a:pt x="0" y="179882"/>
                </a:lnTo>
                <a:lnTo>
                  <a:pt x="29980" y="59961"/>
                </a:lnTo>
                <a:lnTo>
                  <a:pt x="119921" y="0"/>
                </a:lnTo>
                <a:lnTo>
                  <a:pt x="224853" y="14991"/>
                </a:lnTo>
                <a:lnTo>
                  <a:pt x="374754" y="14991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88D537D-9991-4745-97DB-36A16103563E}"/>
              </a:ext>
            </a:extLst>
          </p:cNvPr>
          <p:cNvSpPr/>
          <p:nvPr/>
        </p:nvSpPr>
        <p:spPr>
          <a:xfrm>
            <a:off x="5846164" y="1514007"/>
            <a:ext cx="974361" cy="359763"/>
          </a:xfrm>
          <a:custGeom>
            <a:avLst/>
            <a:gdLst>
              <a:gd name="connsiteX0" fmla="*/ 0 w 974361"/>
              <a:gd name="connsiteY0" fmla="*/ 164891 h 359763"/>
              <a:gd name="connsiteX1" fmla="*/ 149902 w 974361"/>
              <a:gd name="connsiteY1" fmla="*/ 254832 h 359763"/>
              <a:gd name="connsiteX2" fmla="*/ 449705 w 974361"/>
              <a:gd name="connsiteY2" fmla="*/ 269823 h 359763"/>
              <a:gd name="connsiteX3" fmla="*/ 734518 w 974361"/>
              <a:gd name="connsiteY3" fmla="*/ 224852 h 359763"/>
              <a:gd name="connsiteX4" fmla="*/ 794479 w 974361"/>
              <a:gd name="connsiteY4" fmla="*/ 149901 h 359763"/>
              <a:gd name="connsiteX5" fmla="*/ 809469 w 974361"/>
              <a:gd name="connsiteY5" fmla="*/ 0 h 359763"/>
              <a:gd name="connsiteX6" fmla="*/ 794479 w 974361"/>
              <a:gd name="connsiteY6" fmla="*/ 149901 h 359763"/>
              <a:gd name="connsiteX7" fmla="*/ 869429 w 974361"/>
              <a:gd name="connsiteY7" fmla="*/ 254832 h 359763"/>
              <a:gd name="connsiteX8" fmla="*/ 974361 w 974361"/>
              <a:gd name="connsiteY8" fmla="*/ 359763 h 359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361" h="359763">
                <a:moveTo>
                  <a:pt x="0" y="164891"/>
                </a:moveTo>
                <a:lnTo>
                  <a:pt x="149902" y="254832"/>
                </a:lnTo>
                <a:lnTo>
                  <a:pt x="449705" y="269823"/>
                </a:lnTo>
                <a:lnTo>
                  <a:pt x="734518" y="224852"/>
                </a:lnTo>
                <a:lnTo>
                  <a:pt x="794479" y="149901"/>
                </a:lnTo>
                <a:lnTo>
                  <a:pt x="809469" y="0"/>
                </a:lnTo>
                <a:lnTo>
                  <a:pt x="794479" y="149901"/>
                </a:lnTo>
                <a:lnTo>
                  <a:pt x="869429" y="254832"/>
                </a:lnTo>
                <a:lnTo>
                  <a:pt x="974361" y="359763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109483C-33E3-42B4-B377-AFFC7DD9942C}"/>
              </a:ext>
            </a:extLst>
          </p:cNvPr>
          <p:cNvSpPr/>
          <p:nvPr/>
        </p:nvSpPr>
        <p:spPr>
          <a:xfrm>
            <a:off x="5936105" y="1918741"/>
            <a:ext cx="779488" cy="374754"/>
          </a:xfrm>
          <a:custGeom>
            <a:avLst/>
            <a:gdLst>
              <a:gd name="connsiteX0" fmla="*/ 0 w 779488"/>
              <a:gd name="connsiteY0" fmla="*/ 374754 h 374754"/>
              <a:gd name="connsiteX1" fmla="*/ 74951 w 779488"/>
              <a:gd name="connsiteY1" fmla="*/ 269823 h 374754"/>
              <a:gd name="connsiteX2" fmla="*/ 254833 w 779488"/>
              <a:gd name="connsiteY2" fmla="*/ 149902 h 374754"/>
              <a:gd name="connsiteX3" fmla="*/ 314793 w 779488"/>
              <a:gd name="connsiteY3" fmla="*/ 0 h 374754"/>
              <a:gd name="connsiteX4" fmla="*/ 419725 w 779488"/>
              <a:gd name="connsiteY4" fmla="*/ 0 h 374754"/>
              <a:gd name="connsiteX5" fmla="*/ 464695 w 779488"/>
              <a:gd name="connsiteY5" fmla="*/ 74951 h 374754"/>
              <a:gd name="connsiteX6" fmla="*/ 599606 w 779488"/>
              <a:gd name="connsiteY6" fmla="*/ 119921 h 374754"/>
              <a:gd name="connsiteX7" fmla="*/ 779488 w 779488"/>
              <a:gd name="connsiteY7" fmla="*/ 179882 h 374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9488" h="374754">
                <a:moveTo>
                  <a:pt x="0" y="374754"/>
                </a:moveTo>
                <a:lnTo>
                  <a:pt x="74951" y="269823"/>
                </a:lnTo>
                <a:lnTo>
                  <a:pt x="254833" y="149902"/>
                </a:lnTo>
                <a:lnTo>
                  <a:pt x="314793" y="0"/>
                </a:lnTo>
                <a:lnTo>
                  <a:pt x="419725" y="0"/>
                </a:lnTo>
                <a:lnTo>
                  <a:pt x="464695" y="74951"/>
                </a:lnTo>
                <a:lnTo>
                  <a:pt x="599606" y="119921"/>
                </a:lnTo>
                <a:lnTo>
                  <a:pt x="779488" y="179882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5656FB8-C21F-48B6-98DB-2F729FEA6EA8}"/>
              </a:ext>
            </a:extLst>
          </p:cNvPr>
          <p:cNvSpPr/>
          <p:nvPr/>
        </p:nvSpPr>
        <p:spPr>
          <a:xfrm>
            <a:off x="5921115" y="2233534"/>
            <a:ext cx="44970" cy="179882"/>
          </a:xfrm>
          <a:custGeom>
            <a:avLst/>
            <a:gdLst>
              <a:gd name="connsiteX0" fmla="*/ 44970 w 44970"/>
              <a:gd name="connsiteY0" fmla="*/ 0 h 179882"/>
              <a:gd name="connsiteX1" fmla="*/ 29980 w 44970"/>
              <a:gd name="connsiteY1" fmla="*/ 74951 h 179882"/>
              <a:gd name="connsiteX2" fmla="*/ 0 w 44970"/>
              <a:gd name="connsiteY2" fmla="*/ 179882 h 179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970" h="179882">
                <a:moveTo>
                  <a:pt x="44970" y="0"/>
                </a:moveTo>
                <a:lnTo>
                  <a:pt x="29980" y="74951"/>
                </a:lnTo>
                <a:lnTo>
                  <a:pt x="0" y="179882"/>
                </a:ln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B7B4CAA-983D-4092-A8C3-3FACEE803E37}"/>
              </a:ext>
            </a:extLst>
          </p:cNvPr>
          <p:cNvSpPr/>
          <p:nvPr/>
        </p:nvSpPr>
        <p:spPr>
          <a:xfrm>
            <a:off x="3405266" y="4454577"/>
            <a:ext cx="749508" cy="254833"/>
          </a:xfrm>
          <a:custGeom>
            <a:avLst/>
            <a:gdLst>
              <a:gd name="connsiteX0" fmla="*/ 0 w 749508"/>
              <a:gd name="connsiteY0" fmla="*/ 0 h 254833"/>
              <a:gd name="connsiteX1" fmla="*/ 134911 w 749508"/>
              <a:gd name="connsiteY1" fmla="*/ 74951 h 254833"/>
              <a:gd name="connsiteX2" fmla="*/ 314793 w 749508"/>
              <a:gd name="connsiteY2" fmla="*/ 134912 h 254833"/>
              <a:gd name="connsiteX3" fmla="*/ 584616 w 749508"/>
              <a:gd name="connsiteY3" fmla="*/ 194872 h 254833"/>
              <a:gd name="connsiteX4" fmla="*/ 749508 w 749508"/>
              <a:gd name="connsiteY4" fmla="*/ 254833 h 254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9508" h="254833">
                <a:moveTo>
                  <a:pt x="0" y="0"/>
                </a:moveTo>
                <a:lnTo>
                  <a:pt x="134911" y="74951"/>
                </a:lnTo>
                <a:lnTo>
                  <a:pt x="314793" y="134912"/>
                </a:lnTo>
                <a:lnTo>
                  <a:pt x="584616" y="194872"/>
                </a:lnTo>
                <a:lnTo>
                  <a:pt x="749508" y="254833"/>
                </a:lnTo>
              </a:path>
            </a:pathLst>
          </a:cu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B1DF948-B9F9-448B-ADB0-6567C4518805}"/>
              </a:ext>
            </a:extLst>
          </p:cNvPr>
          <p:cNvSpPr/>
          <p:nvPr/>
        </p:nvSpPr>
        <p:spPr>
          <a:xfrm>
            <a:off x="6073515" y="2385934"/>
            <a:ext cx="44970" cy="179882"/>
          </a:xfrm>
          <a:custGeom>
            <a:avLst/>
            <a:gdLst>
              <a:gd name="connsiteX0" fmla="*/ 44970 w 44970"/>
              <a:gd name="connsiteY0" fmla="*/ 0 h 179882"/>
              <a:gd name="connsiteX1" fmla="*/ 29980 w 44970"/>
              <a:gd name="connsiteY1" fmla="*/ 74951 h 179882"/>
              <a:gd name="connsiteX2" fmla="*/ 0 w 44970"/>
              <a:gd name="connsiteY2" fmla="*/ 179882 h 179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970" h="179882">
                <a:moveTo>
                  <a:pt x="44970" y="0"/>
                </a:moveTo>
                <a:lnTo>
                  <a:pt x="29980" y="74951"/>
                </a:lnTo>
                <a:lnTo>
                  <a:pt x="0" y="179882"/>
                </a:lnTo>
              </a:path>
            </a:pathLst>
          </a:cu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899E406-ACBC-4C73-888E-176E08957377}"/>
              </a:ext>
            </a:extLst>
          </p:cNvPr>
          <p:cNvSpPr/>
          <p:nvPr/>
        </p:nvSpPr>
        <p:spPr>
          <a:xfrm>
            <a:off x="2697473" y="0"/>
            <a:ext cx="67970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Say the first letter and sound.</a:t>
            </a:r>
            <a:endParaRPr lang="en-US" sz="44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20E3BC-6874-4DE0-858F-D1E2340EB888}"/>
              </a:ext>
            </a:extLst>
          </p:cNvPr>
          <p:cNvSpPr/>
          <p:nvPr/>
        </p:nvSpPr>
        <p:spPr>
          <a:xfrm>
            <a:off x="3795010" y="-99429"/>
            <a:ext cx="400866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  <a:endParaRPr lang="en-US" sz="60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DAFB5A5-5700-4B2D-84BE-FA5F00D7A9FD}"/>
              </a:ext>
            </a:extLst>
          </p:cNvPr>
          <p:cNvSpPr/>
          <p:nvPr/>
        </p:nvSpPr>
        <p:spPr>
          <a:xfrm>
            <a:off x="5396075" y="5306519"/>
            <a:ext cx="181331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ap</a:t>
            </a:r>
            <a:endParaRPr lang="en-US" sz="88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7059F6-2B18-4788-8896-0898DCEC40DD}"/>
              </a:ext>
            </a:extLst>
          </p:cNvPr>
          <p:cNvSpPr/>
          <p:nvPr/>
        </p:nvSpPr>
        <p:spPr>
          <a:xfrm>
            <a:off x="5396075" y="5321510"/>
            <a:ext cx="87395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8800" dirty="0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FDF8A55B-5538-4CD6-912E-B9DFB6A68AFA}"/>
              </a:ext>
            </a:extLst>
          </p:cNvPr>
          <p:cNvSpPr/>
          <p:nvPr/>
        </p:nvSpPr>
        <p:spPr>
          <a:xfrm rot="823377">
            <a:off x="1536401" y="4398698"/>
            <a:ext cx="1596753" cy="3432204"/>
          </a:xfrm>
          <a:custGeom>
            <a:avLst/>
            <a:gdLst>
              <a:gd name="connsiteX0" fmla="*/ 702366 w 874644"/>
              <a:gd name="connsiteY0" fmla="*/ 0 h 1510748"/>
              <a:gd name="connsiteX1" fmla="*/ 874644 w 874644"/>
              <a:gd name="connsiteY1" fmla="*/ 79513 h 1510748"/>
              <a:gd name="connsiteX2" fmla="*/ 437322 w 874644"/>
              <a:gd name="connsiteY2" fmla="*/ 1510748 h 1510748"/>
              <a:gd name="connsiteX3" fmla="*/ 0 w 874644"/>
              <a:gd name="connsiteY3" fmla="*/ 1245705 h 1510748"/>
              <a:gd name="connsiteX4" fmla="*/ 702366 w 874644"/>
              <a:gd name="connsiteY4" fmla="*/ 0 h 1510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644" h="1510748">
                <a:moveTo>
                  <a:pt x="702366" y="0"/>
                </a:moveTo>
                <a:lnTo>
                  <a:pt x="874644" y="79513"/>
                </a:lnTo>
                <a:lnTo>
                  <a:pt x="437322" y="1510748"/>
                </a:lnTo>
                <a:lnTo>
                  <a:pt x="0" y="1245705"/>
                </a:lnTo>
                <a:lnTo>
                  <a:pt x="702366" y="0"/>
                </a:lnTo>
                <a:close/>
              </a:path>
            </a:pathLst>
          </a:custGeom>
          <a:gradFill>
            <a:gsLst>
              <a:gs pos="7000">
                <a:schemeClr val="accent1">
                  <a:lumMod val="5000"/>
                  <a:lumOff val="95000"/>
                </a:schemeClr>
              </a:gs>
              <a:gs pos="39000">
                <a:schemeClr val="bg1">
                  <a:lumMod val="95000"/>
                </a:schemeClr>
              </a:gs>
              <a:gs pos="74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689215D-0A39-48C0-A471-5A7AF1E01768}"/>
              </a:ext>
            </a:extLst>
          </p:cNvPr>
          <p:cNvSpPr/>
          <p:nvPr/>
        </p:nvSpPr>
        <p:spPr>
          <a:xfrm>
            <a:off x="2066310" y="4686056"/>
            <a:ext cx="1528720" cy="2796588"/>
          </a:xfrm>
          <a:custGeom>
            <a:avLst/>
            <a:gdLst>
              <a:gd name="connsiteX0" fmla="*/ 702366 w 874644"/>
              <a:gd name="connsiteY0" fmla="*/ 0 h 1510748"/>
              <a:gd name="connsiteX1" fmla="*/ 874644 w 874644"/>
              <a:gd name="connsiteY1" fmla="*/ 79513 h 1510748"/>
              <a:gd name="connsiteX2" fmla="*/ 437322 w 874644"/>
              <a:gd name="connsiteY2" fmla="*/ 1510748 h 1510748"/>
              <a:gd name="connsiteX3" fmla="*/ 0 w 874644"/>
              <a:gd name="connsiteY3" fmla="*/ 1245705 h 1510748"/>
              <a:gd name="connsiteX4" fmla="*/ 702366 w 874644"/>
              <a:gd name="connsiteY4" fmla="*/ 0 h 1510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644" h="1510748">
                <a:moveTo>
                  <a:pt x="702366" y="0"/>
                </a:moveTo>
                <a:lnTo>
                  <a:pt x="874644" y="79513"/>
                </a:lnTo>
                <a:lnTo>
                  <a:pt x="437322" y="1510748"/>
                </a:lnTo>
                <a:lnTo>
                  <a:pt x="0" y="1245705"/>
                </a:lnTo>
                <a:lnTo>
                  <a:pt x="702366" y="0"/>
                </a:lnTo>
                <a:close/>
              </a:path>
            </a:pathLst>
          </a:custGeom>
          <a:gradFill>
            <a:gsLst>
              <a:gs pos="7000">
                <a:schemeClr val="accent1">
                  <a:lumMod val="5000"/>
                  <a:lumOff val="95000"/>
                </a:schemeClr>
              </a:gs>
              <a:gs pos="39000">
                <a:schemeClr val="bg1">
                  <a:lumMod val="95000"/>
                </a:schemeClr>
              </a:gs>
              <a:gs pos="74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A5AE040-6ABE-47E5-8B8F-A6CFA6F1F373}"/>
              </a:ext>
            </a:extLst>
          </p:cNvPr>
          <p:cNvSpPr/>
          <p:nvPr/>
        </p:nvSpPr>
        <p:spPr>
          <a:xfrm rot="20845802">
            <a:off x="2583509" y="4781502"/>
            <a:ext cx="1381526" cy="2692957"/>
          </a:xfrm>
          <a:custGeom>
            <a:avLst/>
            <a:gdLst>
              <a:gd name="connsiteX0" fmla="*/ 702366 w 874644"/>
              <a:gd name="connsiteY0" fmla="*/ 0 h 1510748"/>
              <a:gd name="connsiteX1" fmla="*/ 874644 w 874644"/>
              <a:gd name="connsiteY1" fmla="*/ 79513 h 1510748"/>
              <a:gd name="connsiteX2" fmla="*/ 437322 w 874644"/>
              <a:gd name="connsiteY2" fmla="*/ 1510748 h 1510748"/>
              <a:gd name="connsiteX3" fmla="*/ 0 w 874644"/>
              <a:gd name="connsiteY3" fmla="*/ 1245705 h 1510748"/>
              <a:gd name="connsiteX4" fmla="*/ 702366 w 874644"/>
              <a:gd name="connsiteY4" fmla="*/ 0 h 1510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644" h="1510748">
                <a:moveTo>
                  <a:pt x="702366" y="0"/>
                </a:moveTo>
                <a:lnTo>
                  <a:pt x="874644" y="79513"/>
                </a:lnTo>
                <a:lnTo>
                  <a:pt x="437322" y="1510748"/>
                </a:lnTo>
                <a:lnTo>
                  <a:pt x="0" y="1245705"/>
                </a:lnTo>
                <a:lnTo>
                  <a:pt x="702366" y="0"/>
                </a:lnTo>
                <a:close/>
              </a:path>
            </a:pathLst>
          </a:custGeom>
          <a:gradFill>
            <a:gsLst>
              <a:gs pos="7000">
                <a:schemeClr val="accent1">
                  <a:lumMod val="5000"/>
                  <a:lumOff val="95000"/>
                </a:schemeClr>
              </a:gs>
              <a:gs pos="39000">
                <a:schemeClr val="bg1">
                  <a:lumMod val="95000"/>
                </a:schemeClr>
              </a:gs>
              <a:gs pos="74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0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33" grpId="0" animBg="1"/>
      <p:bldP spid="34" grpId="0"/>
      <p:bldP spid="35" grpId="0"/>
      <p:bldP spid="36" grpId="0"/>
      <p:bldP spid="37" grpId="1"/>
      <p:bldP spid="37" grpId="2"/>
      <p:bldP spid="2" grpId="0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1AAB3D-5A49-4F0C-8348-3C484A039C34}"/>
              </a:ext>
            </a:extLst>
          </p:cNvPr>
          <p:cNvSpPr/>
          <p:nvPr/>
        </p:nvSpPr>
        <p:spPr>
          <a:xfrm>
            <a:off x="3603170" y="0"/>
            <a:ext cx="49856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Now see the activity C.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B56E78-9516-4D1A-8693-9560B353B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896" y="873827"/>
            <a:ext cx="9194209" cy="48123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538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8976F5-1E1E-4E0F-B33D-1BE72DF2E5A6}"/>
              </a:ext>
            </a:extLst>
          </p:cNvPr>
          <p:cNvSpPr/>
          <p:nvPr/>
        </p:nvSpPr>
        <p:spPr>
          <a:xfrm>
            <a:off x="572693" y="0"/>
            <a:ext cx="1104661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will show a letter you will say a word starting with </a:t>
            </a: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letter.</a:t>
            </a:r>
            <a:endParaRPr lang="en-US" sz="4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C173CC-6667-4348-B920-EE80BCA399B0}"/>
              </a:ext>
            </a:extLst>
          </p:cNvPr>
          <p:cNvSpPr/>
          <p:nvPr/>
        </p:nvSpPr>
        <p:spPr>
          <a:xfrm>
            <a:off x="4900801" y="561095"/>
            <a:ext cx="2390398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4400" dirty="0">
                <a:ln>
                  <a:solidFill>
                    <a:schemeClr val="tx1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34400" dirty="0">
              <a:ln>
                <a:solidFill>
                  <a:schemeClr val="tx1"/>
                </a:solidFill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397653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Wave 1">
            <a:extLst>
              <a:ext uri="{FF2B5EF4-FFF2-40B4-BE49-F238E27FC236}">
                <a16:creationId xmlns:a16="http://schemas.microsoft.com/office/drawing/2014/main" id="{FEFA1B01-D679-4078-90EA-131C2BF1BADC}"/>
              </a:ext>
            </a:extLst>
          </p:cNvPr>
          <p:cNvSpPr/>
          <p:nvPr/>
        </p:nvSpPr>
        <p:spPr>
          <a:xfrm>
            <a:off x="164890" y="5726242"/>
            <a:ext cx="1753852" cy="914400"/>
          </a:xfrm>
          <a:prstGeom prst="wave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Pair work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3F7790-12A6-4B2F-8989-686A2185D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435" y="1919344"/>
            <a:ext cx="8297012" cy="4342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25080E-5C7C-4E3A-992C-A60F38BEE5DB}"/>
              </a:ext>
            </a:extLst>
          </p:cNvPr>
          <p:cNvSpPr/>
          <p:nvPr/>
        </p:nvSpPr>
        <p:spPr>
          <a:xfrm>
            <a:off x="1418918" y="0"/>
            <a:ext cx="948240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Anyone indicate a letter, other one will say a </a:t>
            </a: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word starting with the letter.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0773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E90B0C-4665-42E0-AAEF-14F1B3A4D58D}"/>
              </a:ext>
            </a:extLst>
          </p:cNvPr>
          <p:cNvSpPr/>
          <p:nvPr/>
        </p:nvSpPr>
        <p:spPr>
          <a:xfrm>
            <a:off x="276138" y="0"/>
            <a:ext cx="116397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Ok, close your book. Now we are going to play a game.</a:t>
            </a:r>
            <a:endParaRPr lang="en-US" sz="4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4DE72E-D83A-48A8-9518-C2646C4D607E}"/>
              </a:ext>
            </a:extLst>
          </p:cNvPr>
          <p:cNvSpPr/>
          <p:nvPr/>
        </p:nvSpPr>
        <p:spPr>
          <a:xfrm>
            <a:off x="1222525" y="1351717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6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AF0A38-E53C-4915-8F25-8E7E317EE0EC}"/>
              </a:ext>
            </a:extLst>
          </p:cNvPr>
          <p:cNvSpPr/>
          <p:nvPr/>
        </p:nvSpPr>
        <p:spPr>
          <a:xfrm>
            <a:off x="2394256" y="135171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6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8B8148-6809-4E81-A449-4EED21E98AAD}"/>
              </a:ext>
            </a:extLst>
          </p:cNvPr>
          <p:cNvSpPr/>
          <p:nvPr/>
        </p:nvSpPr>
        <p:spPr>
          <a:xfrm>
            <a:off x="3565987" y="1351717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6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07AAFB-230F-46B0-A386-DEDD34789DDC}"/>
              </a:ext>
            </a:extLst>
          </p:cNvPr>
          <p:cNvSpPr/>
          <p:nvPr/>
        </p:nvSpPr>
        <p:spPr>
          <a:xfrm>
            <a:off x="4737718" y="135171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6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9CD321-9656-4043-BD3B-2F3D98706073}"/>
              </a:ext>
            </a:extLst>
          </p:cNvPr>
          <p:cNvSpPr/>
          <p:nvPr/>
        </p:nvSpPr>
        <p:spPr>
          <a:xfrm>
            <a:off x="5909449" y="1351717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6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1B39C5-F1CB-4B80-AC3A-370BCAA142BE}"/>
              </a:ext>
            </a:extLst>
          </p:cNvPr>
          <p:cNvSpPr/>
          <p:nvPr/>
        </p:nvSpPr>
        <p:spPr>
          <a:xfrm>
            <a:off x="7081180" y="1351717"/>
            <a:ext cx="4411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6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D2B136-D9AC-4BAB-89D8-29C0A8B82C2E}"/>
              </a:ext>
            </a:extLst>
          </p:cNvPr>
          <p:cNvSpPr/>
          <p:nvPr/>
        </p:nvSpPr>
        <p:spPr>
          <a:xfrm>
            <a:off x="8252911" y="1351717"/>
            <a:ext cx="11079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	</a:t>
            </a:r>
            <a:endParaRPr lang="en-US" sz="6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3F2B85-BE83-419B-B457-2B8E9DA8A4B4}"/>
              </a:ext>
            </a:extLst>
          </p:cNvPr>
          <p:cNvSpPr/>
          <p:nvPr/>
        </p:nvSpPr>
        <p:spPr>
          <a:xfrm>
            <a:off x="9424642" y="135171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6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A8B68A-BE29-4DAC-B114-B732FC1F859D}"/>
              </a:ext>
            </a:extLst>
          </p:cNvPr>
          <p:cNvSpPr/>
          <p:nvPr/>
        </p:nvSpPr>
        <p:spPr>
          <a:xfrm>
            <a:off x="10596373" y="1351717"/>
            <a:ext cx="3978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sz="6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2B480D-13AD-41A9-AAC7-472BCA505A95}"/>
              </a:ext>
            </a:extLst>
          </p:cNvPr>
          <p:cNvSpPr/>
          <p:nvPr/>
        </p:nvSpPr>
        <p:spPr>
          <a:xfrm>
            <a:off x="1222525" y="2716387"/>
            <a:ext cx="3978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sz="6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B4055D-BA4D-421E-9306-8D31CFC450C5}"/>
              </a:ext>
            </a:extLst>
          </p:cNvPr>
          <p:cNvSpPr/>
          <p:nvPr/>
        </p:nvSpPr>
        <p:spPr>
          <a:xfrm>
            <a:off x="2394256" y="271638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6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A0DEE1-93E1-4262-9E58-BFC1997DF387}"/>
              </a:ext>
            </a:extLst>
          </p:cNvPr>
          <p:cNvSpPr/>
          <p:nvPr/>
        </p:nvSpPr>
        <p:spPr>
          <a:xfrm>
            <a:off x="3565987" y="2716387"/>
            <a:ext cx="3978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6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15E05E-860A-4758-9091-2C6DEA41E8E9}"/>
              </a:ext>
            </a:extLst>
          </p:cNvPr>
          <p:cNvSpPr/>
          <p:nvPr/>
        </p:nvSpPr>
        <p:spPr>
          <a:xfrm>
            <a:off x="4737718" y="2716387"/>
            <a:ext cx="7825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6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CF9E15-82F9-4183-9AE8-98B512689EBE}"/>
              </a:ext>
            </a:extLst>
          </p:cNvPr>
          <p:cNvSpPr/>
          <p:nvPr/>
        </p:nvSpPr>
        <p:spPr>
          <a:xfrm>
            <a:off x="5909449" y="271638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60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D23DA4-BEC9-4D5F-8FC9-8CE3D783752B}"/>
              </a:ext>
            </a:extLst>
          </p:cNvPr>
          <p:cNvSpPr/>
          <p:nvPr/>
        </p:nvSpPr>
        <p:spPr>
          <a:xfrm>
            <a:off x="7081180" y="271638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6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AA1E01-DF74-4D45-9FD7-F46CB10FB58E}"/>
              </a:ext>
            </a:extLst>
          </p:cNvPr>
          <p:cNvSpPr/>
          <p:nvPr/>
        </p:nvSpPr>
        <p:spPr>
          <a:xfrm>
            <a:off x="8252911" y="271638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US" sz="6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5B9FA3-B1AE-4613-BDEC-3AEF2E167C30}"/>
              </a:ext>
            </a:extLst>
          </p:cNvPr>
          <p:cNvSpPr/>
          <p:nvPr/>
        </p:nvSpPr>
        <p:spPr>
          <a:xfrm>
            <a:off x="9424642" y="271638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n-US" sz="60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D16D8C-D120-456A-A177-18C40C282F9A}"/>
              </a:ext>
            </a:extLst>
          </p:cNvPr>
          <p:cNvSpPr/>
          <p:nvPr/>
        </p:nvSpPr>
        <p:spPr>
          <a:xfrm>
            <a:off x="10596373" y="2716387"/>
            <a:ext cx="4411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sz="60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63BCEA-EDBB-416D-85AF-BE8CFF1F883B}"/>
              </a:ext>
            </a:extLst>
          </p:cNvPr>
          <p:cNvSpPr/>
          <p:nvPr/>
        </p:nvSpPr>
        <p:spPr>
          <a:xfrm>
            <a:off x="1222525" y="4206037"/>
            <a:ext cx="4844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US" sz="60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5BD3A4-D57C-4770-A749-E2302B9F2E04}"/>
              </a:ext>
            </a:extLst>
          </p:cNvPr>
          <p:cNvSpPr/>
          <p:nvPr/>
        </p:nvSpPr>
        <p:spPr>
          <a:xfrm>
            <a:off x="2394256" y="4206037"/>
            <a:ext cx="3978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60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A58B7E2-0709-4D05-9955-40096C5FB668}"/>
              </a:ext>
            </a:extLst>
          </p:cNvPr>
          <p:cNvSpPr/>
          <p:nvPr/>
        </p:nvSpPr>
        <p:spPr>
          <a:xfrm>
            <a:off x="3565987" y="420603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US" sz="60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EF5B2C5-01F9-41BE-8E93-95118EF63984}"/>
              </a:ext>
            </a:extLst>
          </p:cNvPr>
          <p:cNvSpPr/>
          <p:nvPr/>
        </p:nvSpPr>
        <p:spPr>
          <a:xfrm>
            <a:off x="4737718" y="420603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en-US" sz="60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3C0246-8963-4638-9A18-C390E4FDF27B}"/>
              </a:ext>
            </a:extLst>
          </p:cNvPr>
          <p:cNvSpPr/>
          <p:nvPr/>
        </p:nvSpPr>
        <p:spPr>
          <a:xfrm>
            <a:off x="5909449" y="4206037"/>
            <a:ext cx="74090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en-US" sz="60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6790AC-4B02-454E-AD9C-4713ACB2A714}"/>
              </a:ext>
            </a:extLst>
          </p:cNvPr>
          <p:cNvSpPr/>
          <p:nvPr/>
        </p:nvSpPr>
        <p:spPr>
          <a:xfrm>
            <a:off x="7081180" y="420603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60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B7ED9D-18C5-4542-B4D1-162174763977}"/>
              </a:ext>
            </a:extLst>
          </p:cNvPr>
          <p:cNvSpPr/>
          <p:nvPr/>
        </p:nvSpPr>
        <p:spPr>
          <a:xfrm>
            <a:off x="8252911" y="4206037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60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63132D-8C6E-439E-BDE6-DEA1FF11EE4C}"/>
              </a:ext>
            </a:extLst>
          </p:cNvPr>
          <p:cNvSpPr/>
          <p:nvPr/>
        </p:nvSpPr>
        <p:spPr>
          <a:xfrm>
            <a:off x="9424642" y="4206037"/>
            <a:ext cx="5261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60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165EA7-D643-4555-8938-296A637F487B}"/>
              </a:ext>
            </a:extLst>
          </p:cNvPr>
          <p:cNvSpPr/>
          <p:nvPr/>
        </p:nvSpPr>
        <p:spPr>
          <a:xfrm>
            <a:off x="524603" y="0"/>
            <a:ext cx="11142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Raise your hand if you can say a word with any letter.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0440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9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0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0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4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" fill="hold">
                      <p:stCondLst>
                        <p:cond delay="0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>
                      <p:stCondLst>
                        <p:cond delay="0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9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6" fill="hold">
                      <p:stCondLst>
                        <p:cond delay="0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0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0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0" fill="hold">
                      <p:stCondLst>
                        <p:cond delay="0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38" presetClass="exit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CECC9-B4A7-44DF-9F2E-8E9065C87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124F9F-20BE-4D76-940C-994E7CFA3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489" y="509097"/>
            <a:ext cx="7585022" cy="55163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2ABC83-EF76-45A6-B4A6-ABB8C97249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44" y="0"/>
            <a:ext cx="3266300" cy="21735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8BB607-C79D-46A2-9BDA-42EB590C0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44568" y="4836826"/>
            <a:ext cx="3266300" cy="21735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2C16BE-EACE-44D5-9233-30B31E062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00903" y="0"/>
            <a:ext cx="3047727" cy="21735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B7DBE0-4C3A-44D8-B425-F77186BA5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268" y="4760626"/>
            <a:ext cx="3266300" cy="217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2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484</Words>
  <Application>Microsoft Office PowerPoint</Application>
  <PresentationFormat>Widescreen</PresentationFormat>
  <Paragraphs>191</Paragraphs>
  <Slides>25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emran hossen</cp:lastModifiedBy>
  <cp:revision>43</cp:revision>
  <dcterms:created xsi:type="dcterms:W3CDTF">2019-09-28T09:00:08Z</dcterms:created>
  <dcterms:modified xsi:type="dcterms:W3CDTF">2019-10-15T17:01:08Z</dcterms:modified>
</cp:coreProperties>
</file>