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56" r:id="rId2"/>
    <p:sldId id="272" r:id="rId3"/>
    <p:sldId id="304" r:id="rId4"/>
    <p:sldId id="305" r:id="rId5"/>
    <p:sldId id="306" r:id="rId6"/>
    <p:sldId id="32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*১ </a:t>
            </a:r>
            <a:r>
              <a:rPr lang="en-US" dirty="0" err="1" smtClean="0"/>
              <a:t>টাকা</a:t>
            </a:r>
            <a:r>
              <a:rPr lang="en-US" dirty="0" smtClean="0"/>
              <a:t> ও ২ </a:t>
            </a:r>
            <a:r>
              <a:rPr lang="en-US" dirty="0" err="1" smtClean="0"/>
              <a:t>টাকার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মন্ত্রনালয়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*৫ </a:t>
            </a:r>
            <a:r>
              <a:rPr lang="en-US" baseline="0" dirty="0" err="1" smtClean="0"/>
              <a:t>টাকা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১০০০ </a:t>
            </a:r>
            <a:r>
              <a:rPr lang="en-US" baseline="0" dirty="0" err="1" smtClean="0"/>
              <a:t>টাকা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812A-8550-4548-9A6B-B2CC5A502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236-927C-4DFA-A750-731FFD6D4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-to-conflict-styles-1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37" y="533400"/>
            <a:ext cx="92207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637" y="2209800"/>
            <a:ext cx="9036315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9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-elephant-ivory-tus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28600"/>
            <a:ext cx="10591800" cy="6096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86601" y="5562600"/>
            <a:ext cx="198120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দাঁত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4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07" y="381000"/>
            <a:ext cx="10142802" cy="53734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42547" y="6019801"/>
            <a:ext cx="14913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5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CoinsWhite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99" y="228601"/>
            <a:ext cx="10253001" cy="541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44063" y="5715001"/>
            <a:ext cx="2489597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স্বর্ন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7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124" y="1524003"/>
            <a:ext cx="7468791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2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3" y="0"/>
            <a:ext cx="5255816" cy="1600200"/>
          </a:xfrm>
          <a:prstGeom prst="rect">
            <a:avLst/>
          </a:prstGeom>
        </p:spPr>
      </p:pic>
      <p:pic>
        <p:nvPicPr>
          <p:cNvPr id="3" name="Picture 2" descr="tk2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16" y="0"/>
            <a:ext cx="5348023" cy="1981200"/>
          </a:xfrm>
          <a:prstGeom prst="rect">
            <a:avLst/>
          </a:prstGeom>
        </p:spPr>
      </p:pic>
      <p:pic>
        <p:nvPicPr>
          <p:cNvPr id="4" name="Picture 3" descr="5_Taka_2011_obver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63" y="1524000"/>
            <a:ext cx="4979194" cy="1981200"/>
          </a:xfrm>
          <a:prstGeom prst="rect">
            <a:avLst/>
          </a:prstGeom>
        </p:spPr>
      </p:pic>
      <p:pic>
        <p:nvPicPr>
          <p:cNvPr id="5" name="Picture 4" descr="10_taka_polymer_fro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758" y="1600200"/>
            <a:ext cx="6085681" cy="1905000"/>
          </a:xfrm>
          <a:prstGeom prst="rect">
            <a:avLst/>
          </a:prstGeom>
        </p:spPr>
      </p:pic>
      <p:pic>
        <p:nvPicPr>
          <p:cNvPr id="6" name="Picture 5" descr="copyimgmoneybig.ph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64" y="4343400"/>
            <a:ext cx="5809059" cy="2514600"/>
          </a:xfrm>
          <a:prstGeom prst="rect">
            <a:avLst/>
          </a:prstGeom>
        </p:spPr>
      </p:pic>
      <p:pic>
        <p:nvPicPr>
          <p:cNvPr id="7" name="Picture 6" descr="100-Ta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964" y="4505328"/>
            <a:ext cx="5993474" cy="2352675"/>
          </a:xfrm>
          <a:prstGeom prst="rect">
            <a:avLst/>
          </a:prstGeom>
        </p:spPr>
      </p:pic>
      <p:pic>
        <p:nvPicPr>
          <p:cNvPr id="8" name="Picture 7" descr="tk500o.gi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440" y="2667000"/>
            <a:ext cx="7560998" cy="2656332"/>
          </a:xfrm>
          <a:prstGeom prst="rect">
            <a:avLst/>
          </a:prstGeom>
        </p:spPr>
      </p:pic>
      <p:pic>
        <p:nvPicPr>
          <p:cNvPr id="9" name="Picture 8" descr="1000_taka_fro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564" y="2667000"/>
            <a:ext cx="691554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503-money-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10210800" cy="5105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28477" y="5968426"/>
            <a:ext cx="276621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8" y="228600"/>
            <a:ext cx="5209713" cy="2362200"/>
          </a:xfrm>
          <a:prstGeom prst="rect">
            <a:avLst/>
          </a:prstGeom>
        </p:spPr>
      </p:pic>
      <p:pic>
        <p:nvPicPr>
          <p:cNvPr id="3" name="Picture 2" descr="tk2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28600"/>
            <a:ext cx="5348023" cy="2209800"/>
          </a:xfrm>
          <a:prstGeom prst="rect">
            <a:avLst/>
          </a:prstGeom>
        </p:spPr>
      </p:pic>
      <p:pic>
        <p:nvPicPr>
          <p:cNvPr id="4" name="Picture 3" descr="5_Taka_2011_obver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563" y="3448622"/>
            <a:ext cx="5532438" cy="2494978"/>
          </a:xfrm>
          <a:prstGeom prst="rect">
            <a:avLst/>
          </a:prstGeom>
        </p:spPr>
      </p:pic>
      <p:pic>
        <p:nvPicPr>
          <p:cNvPr id="5" name="Picture 4" descr="10_taka_polymer_fro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970" y="3276600"/>
            <a:ext cx="544023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1" y="2662536"/>
            <a:ext cx="7239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১ </a:t>
            </a:r>
            <a:r>
              <a:rPr lang="en-US" sz="2400" dirty="0" err="1"/>
              <a:t>টাকা</a:t>
            </a:r>
            <a:r>
              <a:rPr lang="en-US" sz="2400" dirty="0"/>
              <a:t> ও ২ </a:t>
            </a:r>
            <a:r>
              <a:rPr lang="en-US" sz="2400" dirty="0" err="1"/>
              <a:t>টাকার</a:t>
            </a:r>
            <a:r>
              <a:rPr lang="en-US" sz="2400" dirty="0"/>
              <a:t> </a:t>
            </a:r>
            <a:r>
              <a:rPr lang="en-US" sz="2400" dirty="0" err="1"/>
              <a:t>নোট</a:t>
            </a:r>
            <a:r>
              <a:rPr lang="en-US" sz="2400" dirty="0"/>
              <a:t> </a:t>
            </a:r>
            <a:r>
              <a:rPr lang="en-US" sz="2400" dirty="0" err="1"/>
              <a:t>অর্থ</a:t>
            </a:r>
            <a:r>
              <a:rPr lang="en-US" sz="2400" dirty="0"/>
              <a:t> </a:t>
            </a:r>
            <a:r>
              <a:rPr lang="en-US" sz="2400" dirty="0" err="1"/>
              <a:t>মন্ত্রনালয়</a:t>
            </a:r>
            <a:r>
              <a:rPr lang="en-US" sz="2400" dirty="0"/>
              <a:t> </a:t>
            </a:r>
            <a:r>
              <a:rPr lang="en-US" sz="2400" dirty="0" err="1"/>
              <a:t>কর্তৃক</a:t>
            </a:r>
            <a:r>
              <a:rPr lang="en-US" sz="2400" dirty="0"/>
              <a:t> </a:t>
            </a:r>
            <a:r>
              <a:rPr lang="en-US" sz="2400" dirty="0" err="1"/>
              <a:t>নিয়ন্ত্রিত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943603"/>
            <a:ext cx="8305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৫ </a:t>
            </a:r>
            <a:r>
              <a:rPr lang="en-US" sz="2400" dirty="0" err="1"/>
              <a:t>টাকা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১০০০ </a:t>
            </a:r>
            <a:r>
              <a:rPr lang="en-US" sz="2400" dirty="0" err="1"/>
              <a:t>টাকা</a:t>
            </a:r>
            <a:r>
              <a:rPr lang="en-US" sz="2400" dirty="0"/>
              <a:t> </a:t>
            </a:r>
            <a:r>
              <a:rPr lang="en-US" sz="2400" dirty="0" err="1"/>
              <a:t>পর্যন্ত</a:t>
            </a:r>
            <a:r>
              <a:rPr lang="en-US" sz="2400" dirty="0"/>
              <a:t> </a:t>
            </a:r>
            <a:r>
              <a:rPr lang="en-US" sz="2400" dirty="0" err="1"/>
              <a:t>বাংলাদেশ</a:t>
            </a:r>
            <a:r>
              <a:rPr lang="en-US" sz="2400" dirty="0"/>
              <a:t> </a:t>
            </a:r>
            <a:r>
              <a:rPr lang="en-US" sz="2400" dirty="0" err="1"/>
              <a:t>ব্যাংক</a:t>
            </a:r>
            <a:r>
              <a:rPr lang="en-US" sz="2400" dirty="0"/>
              <a:t> </a:t>
            </a:r>
            <a:r>
              <a:rPr lang="en-US" sz="2400" dirty="0" err="1"/>
              <a:t>কর্তৃক</a:t>
            </a:r>
            <a:r>
              <a:rPr lang="en-US" sz="2400" dirty="0"/>
              <a:t> </a:t>
            </a:r>
            <a:r>
              <a:rPr lang="en-US" sz="2400" dirty="0" err="1"/>
              <a:t>নিয়ন্ত্রিত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2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no13wgNkLT1u6v8b2o1_400.jpg"/>
          <p:cNvPicPr>
            <a:picLocks noChangeAspect="1"/>
          </p:cNvPicPr>
          <p:nvPr/>
        </p:nvPicPr>
        <p:blipFill>
          <a:blip r:embed="rId2"/>
          <a:srcRect r="500" b="5000"/>
          <a:stretch>
            <a:fillRect/>
          </a:stretch>
        </p:blipFill>
        <p:spPr>
          <a:xfrm>
            <a:off x="838200" y="685800"/>
            <a:ext cx="10363200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786735"/>
            <a:ext cx="4114800" cy="707886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553-9CBA-4E3B-8D84-12D87EDD1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-worker-psd-4108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36" y="685803"/>
            <a:ext cx="5565265" cy="5410199"/>
          </a:xfrm>
          <a:prstGeom prst="rect">
            <a:avLst/>
          </a:prstGeom>
        </p:spPr>
      </p:pic>
      <p:pic>
        <p:nvPicPr>
          <p:cNvPr id="4" name="Picture 3" descr="Read-TK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5800" y="812389"/>
            <a:ext cx="6874166" cy="3499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954" y="4876800"/>
            <a:ext cx="4794779" cy="70788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270" y="533403"/>
            <a:ext cx="3640931" cy="76944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8934" y="2971800"/>
            <a:ext cx="10515600" cy="156966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Read-TK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0124">
            <a:off x="525762" y="5778220"/>
            <a:ext cx="1844150" cy="1011938"/>
          </a:xfrm>
          <a:prstGeom prst="rect">
            <a:avLst/>
          </a:prstGeom>
        </p:spPr>
      </p:pic>
      <p:pic>
        <p:nvPicPr>
          <p:cNvPr id="5" name="Picture 4" descr="Read-TK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84958">
            <a:off x="689055" y="-51274"/>
            <a:ext cx="1844150" cy="1011938"/>
          </a:xfrm>
          <a:prstGeom prst="rect">
            <a:avLst/>
          </a:prstGeom>
        </p:spPr>
      </p:pic>
      <p:pic>
        <p:nvPicPr>
          <p:cNvPr id="6" name="Picture 5" descr="Read-TK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0763">
            <a:off x="9702661" y="108895"/>
            <a:ext cx="1844150" cy="1011938"/>
          </a:xfrm>
          <a:prstGeom prst="rect">
            <a:avLst/>
          </a:prstGeom>
        </p:spPr>
      </p:pic>
      <p:pic>
        <p:nvPicPr>
          <p:cNvPr id="7" name="Picture 6" descr="Read-TK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03147">
            <a:off x="9615686" y="5642965"/>
            <a:ext cx="1844150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711" y="762001"/>
            <a:ext cx="1981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1"/>
            <a:ext cx="10591800" cy="3477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বার্টার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-north-fifth.png"/>
          <p:cNvPicPr>
            <a:picLocks noChangeAspect="1"/>
          </p:cNvPicPr>
          <p:nvPr/>
        </p:nvPicPr>
        <p:blipFill>
          <a:blip r:embed="rId2"/>
          <a:srcRect l="16923" b="7368"/>
          <a:stretch>
            <a:fillRect/>
          </a:stretch>
        </p:blipFill>
        <p:spPr>
          <a:xfrm>
            <a:off x="808037" y="1209020"/>
            <a:ext cx="6087666" cy="3581400"/>
          </a:xfrm>
          <a:prstGeom prst="rect">
            <a:avLst/>
          </a:prstGeom>
        </p:spPr>
      </p:pic>
      <p:pic>
        <p:nvPicPr>
          <p:cNvPr id="3" name="Picture 2" descr="tat-300x1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92" y="1285220"/>
            <a:ext cx="4520141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3337" y="5029200"/>
            <a:ext cx="98298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বিক্রেতাকে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038" y="5791200"/>
            <a:ext cx="108204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প্রশ্নঃ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0824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FB4-5752-4526-AC48-8FD20175F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a-1425811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66" y="381000"/>
            <a:ext cx="10585335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2006-circulating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10591800" cy="5715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859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a-1425811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00" y="228601"/>
            <a:ext cx="4610365" cy="498157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 descr="bangladesh-2006-circulating-co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28600"/>
            <a:ext cx="5163608" cy="4953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 rot="10800000" flipV="1">
            <a:off x="4344063" y="5500305"/>
            <a:ext cx="2821657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(Coin)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5637" y="5405736"/>
            <a:ext cx="184414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কাগুজে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2340" y="5334001"/>
            <a:ext cx="1677061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973" y="522610"/>
            <a:ext cx="607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196" y="1547604"/>
            <a:ext cx="7465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angladesh-2006-circulating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596" y="3002324"/>
            <a:ext cx="4934804" cy="308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9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1" y="469714"/>
            <a:ext cx="2906973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F0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8" y="3615519"/>
            <a:ext cx="10662434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প্রথাটি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4831" y="2560894"/>
            <a:ext cx="553243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093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er-4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10363200" cy="55626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62200" y="6172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কমলার</a:t>
            </a:r>
            <a:r>
              <a:rPr lang="en-US" sz="2800" b="1" dirty="0"/>
              <a:t> </a:t>
            </a:r>
            <a:r>
              <a:rPr lang="en-US" sz="2800" b="1" dirty="0" err="1"/>
              <a:t>বিনিময়ে</a:t>
            </a:r>
            <a:r>
              <a:rPr lang="en-US" sz="2800" b="1" dirty="0"/>
              <a:t> </a:t>
            </a:r>
            <a:r>
              <a:rPr lang="en-US" sz="2800" b="1" dirty="0" err="1"/>
              <a:t>আপেল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16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4052-4251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07" y="533400"/>
            <a:ext cx="9589558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096001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দ্রব্যের</a:t>
            </a:r>
            <a:r>
              <a:rPr lang="en-US" sz="3200" b="1" dirty="0"/>
              <a:t> </a:t>
            </a:r>
            <a:r>
              <a:rPr lang="en-US" sz="3200" b="1" dirty="0" err="1"/>
              <a:t>বিনিময়ে</a:t>
            </a:r>
            <a:r>
              <a:rPr lang="en-US" sz="3200" b="1" dirty="0"/>
              <a:t> </a:t>
            </a:r>
            <a:r>
              <a:rPr lang="en-US" sz="3200" b="1" dirty="0" err="1"/>
              <a:t>দ্রব্য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42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8562</TotalTime>
  <Words>243</Words>
  <Application>Microsoft Office PowerPoint</Application>
  <PresentationFormat>Widescreen</PresentationFormat>
  <Paragraphs>60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Lm Ashab Uddin Ridoy</cp:lastModifiedBy>
  <cp:revision>1210</cp:revision>
  <dcterms:created xsi:type="dcterms:W3CDTF">2019-05-27T04:34:07Z</dcterms:created>
  <dcterms:modified xsi:type="dcterms:W3CDTF">2019-10-13T01:50:37Z</dcterms:modified>
</cp:coreProperties>
</file>