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62" r:id="rId9"/>
    <p:sldId id="263" r:id="rId10"/>
    <p:sldId id="264" r:id="rId11"/>
    <p:sldId id="269" r:id="rId12"/>
    <p:sldId id="270" r:id="rId13"/>
    <p:sldId id="274" r:id="rId14"/>
    <p:sldId id="271" r:id="rId15"/>
    <p:sldId id="272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2D0EB2"/>
    <a:srgbClr val="FF33CC"/>
    <a:srgbClr val="C7DDF1"/>
    <a:srgbClr val="00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2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8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7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2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1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INTER_WAVE\Pictures\Elegant-Black-Frame-Backgrounds-1000x750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374992" y="501794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INTER_WAVE\Pictures\Elegant-Black-Frame-Backgrounds-1000x750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805570" y="112569"/>
            <a:ext cx="228600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INTER_WAVE\Pictures\Elegant-Black-Frame-Backgrounds-1000x750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4" y="5462165"/>
            <a:ext cx="228600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INTER_WAVE\Pictures\Elegant-Black-Frame-Backgrounds-1000x750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5779" y="106623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rame 12"/>
          <p:cNvSpPr/>
          <p:nvPr userDrawn="1"/>
        </p:nvSpPr>
        <p:spPr>
          <a:xfrm>
            <a:off x="27706" y="27710"/>
            <a:ext cx="12136583" cy="6790749"/>
          </a:xfrm>
          <a:prstGeom prst="frame">
            <a:avLst>
              <a:gd name="adj1" fmla="val 118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3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6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8" y="332357"/>
            <a:ext cx="29527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6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7" y="1459244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0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 smtClean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8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0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6" y="4545174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 smtClean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  <a:endParaRPr lang="en-US" sz="2800" dirty="0">
              <a:solidFill>
                <a:srgbClr val="2D0EB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3" y="1627211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36" y="1906125"/>
            <a:ext cx="3156315" cy="36701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7854907" y="5607056"/>
            <a:ext cx="3156315" cy="12241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অধ্যায়</a:t>
            </a:r>
            <a:endParaRPr lang="en-US" sz="32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2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  <a:endParaRPr lang="en-US" sz="32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2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1" y="21336"/>
            <a:ext cx="12050038" cy="681532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নিচের যন্ত্রপাতিগুলোকে আমরা কী বলতে পারি ?</a:t>
            </a:r>
            <a:endParaRPr lang="en-US" sz="4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I:\ \Content\Digital Content - 2015\ICT-Pixcture\6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87" y="2386739"/>
            <a:ext cx="3022351" cy="188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:\ \Content\Digital Content - 2015\ICT-Pixcture\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597" y="2397643"/>
            <a:ext cx="2118748" cy="171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I:\ \Content\Digital Content - 2015\ICT-Pixcture\Ashraful\2011-07-16_1706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76" y="5164415"/>
            <a:ext cx="3067050" cy="137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:\ \Content\Digital Content - 2015\ICT-Pixcture\Ashraful\hybrid_projecto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474" y="2475859"/>
            <a:ext cx="2536556" cy="190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I:\ \A\iphone-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239" y="2475859"/>
            <a:ext cx="2483486" cy="165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:\ \Ashraful\unname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549" y="4656520"/>
            <a:ext cx="1741599" cy="174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I:\ \Ashraful\Hridoyhina_1227194440_1-Digital_Camer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670" y="4712284"/>
            <a:ext cx="1899349" cy="188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21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7158"/>
            <a:ext cx="10515600" cy="905730"/>
          </a:xfrm>
        </p:spPr>
        <p:txBody>
          <a:bodyPr/>
          <a:lstStyle/>
          <a:p>
            <a:pPr algn="ctr"/>
            <a:r>
              <a:rPr lang="bn-IN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 যন্ত্রপাতিগুলোকে আমরা কী বলতে পারি 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286" y="1287887"/>
            <a:ext cx="6499920" cy="4876197"/>
          </a:xfrm>
        </p:spPr>
      </p:pic>
    </p:spTree>
    <p:extLst>
      <p:ext uri="{BB962C8B-B14F-4D97-AF65-F5344CB8AC3E}">
        <p14:creationId xmlns:p14="http://schemas.microsoft.com/office/powerpoint/2010/main" val="332264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600" u="sng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</a:t>
            </a:r>
            <a:endParaRPr lang="en-US" sz="6600" u="sng" dirty="0"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28" y="1993692"/>
            <a:ext cx="11362543" cy="3507698"/>
          </a:xfrm>
          <a:noFill/>
        </p:spPr>
        <p:txBody>
          <a:bodyPr>
            <a:prstTxWarp prst="textWave2">
              <a:avLst>
                <a:gd name="adj1" fmla="val 12500"/>
                <a:gd name="adj2" fmla="val 264"/>
              </a:avLst>
            </a:prstTxWarp>
            <a:normAutofit/>
          </a:bodyPr>
          <a:lstStyle/>
          <a:p>
            <a:pPr marL="0" indent="0" algn="ctr">
              <a:buNone/>
            </a:pPr>
            <a:r>
              <a:rPr lang="bn-IN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6000" b="1" dirty="0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en-US" sz="6000" b="1" dirty="0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6000" b="1" dirty="0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6000" b="1" dirty="0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b="1" dirty="0" err="1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6000" b="1" dirty="0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6000" b="1" dirty="0">
              <a:blipFill dpi="0" rotWithShape="1">
                <a:blip r:embed="rId3"/>
                <a:srcRect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5125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3" y="416641"/>
            <a:ext cx="2188335" cy="1012914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4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একুশ শতকের সম্পদ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 </a:t>
            </a:r>
            <a:r>
              <a:rPr lang="en-US" sz="36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Globalization ও Internationalization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IN" sz="4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 শতকে টিকে </a:t>
            </a:r>
            <a:r>
              <a:rPr lang="bn-IN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ার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দক্ষতাগুলো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66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বলতে আমরা কি বুঝি 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</a:p>
          <a:p>
            <a:pPr marL="0" indent="0">
              <a:buNone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Communication</a:t>
            </a:r>
          </a:p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</a:t>
            </a:r>
            <a:endParaRPr lang="bn-IN" sz="4000" dirty="0" smtClean="0"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IN" sz="4000" dirty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&amp; Communication Technology</a:t>
            </a:r>
            <a:r>
              <a:rPr lang="bn-IN" sz="40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(ICT)</a:t>
            </a:r>
          </a:p>
          <a:p>
            <a:pPr marL="0" indent="0" algn="ctr">
              <a:buNone/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bn-IN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8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1104"/>
            <a:ext cx="10515600" cy="936733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as-IN" sz="7200" dirty="0">
                <a:latin typeface="NikoshBAN" pitchFamily="2" charset="0"/>
                <a:cs typeface="NikoshBAN" pitchFamily="2" charset="0"/>
              </a:rPr>
              <a:t>একুশ শতকের </a:t>
            </a:r>
            <a:r>
              <a:rPr lang="as-IN" sz="7200" dirty="0" smtClean="0">
                <a:latin typeface="NikoshBAN" pitchFamily="2" charset="0"/>
                <a:cs typeface="NikoshBAN" pitchFamily="2" charset="0"/>
              </a:rPr>
              <a:t>সম্পদ</a:t>
            </a:r>
            <a:r>
              <a:rPr lang="bn-IN" sz="7200" dirty="0" smtClean="0">
                <a:latin typeface="NikoshBAN" pitchFamily="2" charset="0"/>
                <a:cs typeface="NikoshBAN" pitchFamily="2" charset="0"/>
              </a:rPr>
              <a:t> কী ?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993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বিগত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শতাব্দীতে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সেটি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পুরোপুরি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পাল্টে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319" y="4387705"/>
            <a:ext cx="3458751" cy="23039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642" y="4361947"/>
            <a:ext cx="4120340" cy="232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19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321" y="3461240"/>
            <a:ext cx="10515600" cy="319713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21" y="244633"/>
            <a:ext cx="4225477" cy="28129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220" y="256316"/>
            <a:ext cx="4087701" cy="2801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75" y="523943"/>
            <a:ext cx="180022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0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13669"/>
            <a:ext cx="10515600" cy="47201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পৃথিবীটা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জ্ঞানভিত্তিক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অর্থনীতির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দাঁড়াতে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করেছি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Globalization,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অন্যটি হচ্ছে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Internationalization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ত্বরান্বিত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পেছনের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5910"/>
            <a:ext cx="2114550" cy="2162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15910"/>
            <a:ext cx="4038600" cy="2019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597" y="115910"/>
            <a:ext cx="3633587" cy="204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6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155" y="3367263"/>
            <a:ext cx="10722735" cy="3059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সীমা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ভৌগোলিক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সীমানা-এখন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সেটি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সত্যি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বিশ্বায়নের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সীমা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গন্ডি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ছাড়িয়ে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পৃথিবীতে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ছড়িয়ে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পড়েছে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99" y="206064"/>
            <a:ext cx="5258872" cy="31553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2" y="206064"/>
            <a:ext cx="5546552" cy="315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72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442" y="3345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বিপ্লবে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প্রস্তুতি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সুনির্দিষ্ট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দক্ষতাগুলো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হলো-পারস্পারিক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সহযোগিতার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মনোভাব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সুনাগরিকত্ব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পারদর্শি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বিশ্লেষণী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চিন্তন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সৃজনশীলতা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যোগযোগ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পারদর্শিতা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42" y="151557"/>
            <a:ext cx="5121965" cy="3193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017" y="151557"/>
            <a:ext cx="5293895" cy="320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742" y="3930194"/>
            <a:ext cx="10515600" cy="23835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পারদর্শিতা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নিচ্ছে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শতকে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টিকে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বিষয়গুলো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746" y="516766"/>
            <a:ext cx="5677647" cy="31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6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97000"/>
            <a:ext cx="10515600" cy="335214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যতক্ষণ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অভ্যস্ত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ততক্ষণ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সংযোজন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যতক্ষণ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ততক্ষণ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চ্যালেঞ্জ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জ্ঞানভিত্তিক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তথ্যপ্রযুক্তির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নাগরিক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দিকনির্দেশনা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0" y="49926"/>
            <a:ext cx="5766074" cy="32454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320" y="49926"/>
            <a:ext cx="6085267" cy="324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05940"/>
            <a:ext cx="10515600" cy="296531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আমদের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চ্যালেঞ্জ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মোকাবেলা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প্রযুক্তিতে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পারদর্শিতা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প্রত্যাহিক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পারবো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04" y="59465"/>
            <a:ext cx="5473923" cy="3646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062" y="29732"/>
            <a:ext cx="5676765" cy="370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1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4119" y="455278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38" y="2740458"/>
            <a:ext cx="11153104" cy="217927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চ্যালেঞ্জ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জ্ঞানভিত্তিক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টিকে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পদক্ষেপ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73064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0"/>
            <a:ext cx="2609850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028" y="4249522"/>
            <a:ext cx="2910616" cy="193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9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557" y="394154"/>
            <a:ext cx="2296886" cy="1325563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bn-IN" dirty="0" smtClean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 শতকের সম্পদ কী হবে 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3600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 শতকে সাধারণ মানুষকে সম্পদ বলা হয়েছে কেন 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3600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কারণে কোন দুটি বিষয় ত্বরান্বিত হচ্ছে 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3600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বেঁচে থাকার সুনির্দিষ্ট দক্ষতাগুলো কী 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3600" dirty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একুশ শতকে টিকে থাকতে হলে আমাদের কী করতে হবে।</a:t>
            </a:r>
            <a:endParaRPr lang="en-US" sz="3600" dirty="0">
              <a:solidFill>
                <a:srgbClr val="00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26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1687" y="3503055"/>
            <a:ext cx="10515600" cy="252743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bn-IN" sz="6000" dirty="0" smtClean="0">
                <a:solidFill>
                  <a:srgbClr val="00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পৃথিবীর মানুষ এখন একুশ শতকের মুখোমুখি হওয়ার জন্য আলাদাভাবে প্রস্তুতি নিতে শুরু করছে-এর কারণ ব্যাখ্যা কর।</a:t>
            </a:r>
            <a:endParaRPr lang="en-US" sz="6000" dirty="0">
              <a:solidFill>
                <a:srgbClr val="00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097"/>
            <a:ext cx="3137930" cy="313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4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80" y="380115"/>
            <a:ext cx="10367351" cy="616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7563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524</Words>
  <Application>Microsoft Office PowerPoint</Application>
  <PresentationFormat>Widescreen</PresentationFormat>
  <Paragraphs>47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তথ্য ও যোগাযোগ প্রযুক্তি ক্লাসে সকলকে স্বাগতম।</vt:lpstr>
      <vt:lpstr> পরিচিতি </vt:lpstr>
      <vt:lpstr>নিচের যন্ত্রপাতিগুলোকে আমরা কী বলতে পারি ?</vt:lpstr>
      <vt:lpstr>নিচের যন্ত্রপাতিগুলোকে আমরা কী বলতে পারি ?</vt:lpstr>
      <vt:lpstr>আজকের আলোচ্য পাঠ</vt:lpstr>
      <vt:lpstr>শিখনফল</vt:lpstr>
      <vt:lpstr>ICT বলতে আমরা কি বুঝি ?</vt:lpstr>
      <vt:lpstr>একুশ শতকের সম্পদ কী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মূল্যায়ন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তথ্য ও যোগাযোগ প্রযুক্তি ক্লাসে নবম শ্রেণির ছাত্র-ছাত্রীদের জানাই সাদর আমন্ত্রয়ণ।</dc:title>
  <dc:creator>Md. Ashraful Islam</dc:creator>
  <cp:lastModifiedBy>Md. Ashraful Islam</cp:lastModifiedBy>
  <cp:revision>143</cp:revision>
  <dcterms:created xsi:type="dcterms:W3CDTF">2015-02-09T13:06:53Z</dcterms:created>
  <dcterms:modified xsi:type="dcterms:W3CDTF">2019-10-15T10:53:14Z</dcterms:modified>
</cp:coreProperties>
</file>