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82" r:id="rId3"/>
    <p:sldId id="258" r:id="rId4"/>
    <p:sldId id="259" r:id="rId5"/>
    <p:sldId id="283" r:id="rId6"/>
    <p:sldId id="284" r:id="rId7"/>
    <p:sldId id="279" r:id="rId8"/>
    <p:sldId id="280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85" r:id="rId19"/>
    <p:sldId id="265" r:id="rId20"/>
    <p:sldId id="266" r:id="rId21"/>
    <p:sldId id="267" r:id="rId22"/>
    <p:sldId id="26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0EB2"/>
    <a:srgbClr val="339933"/>
    <a:srgbClr val="0000CC"/>
    <a:srgbClr val="FF33CC"/>
    <a:srgbClr val="00FF00"/>
    <a:srgbClr val="C7DD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74" d="100"/>
          <a:sy n="74" d="100"/>
        </p:scale>
        <p:origin x="41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873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34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822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8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877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79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027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884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815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000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318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F4AE9-912A-4396-982F-F19A6A6C5B19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02279-F56D-4C23-A54E-7C04AA7D208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7" y="27137"/>
            <a:ext cx="12144285" cy="6803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537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5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59" y="4492266"/>
            <a:ext cx="3581400" cy="1914525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03513" y="1139604"/>
            <a:ext cx="10515600" cy="5181600"/>
          </a:xfrm>
        </p:spPr>
        <p:txBody>
          <a:bodyPr>
            <a:prstTxWarp prst="textWave1">
              <a:avLst/>
            </a:prstTxWarp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b="1" dirty="0" err="1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8000" b="1" dirty="0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8000" b="1" dirty="0" err="1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8000" b="1" dirty="0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8000" b="1" dirty="0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8000" b="1" dirty="0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সকলকে</a:t>
            </a:r>
            <a:r>
              <a:rPr lang="en-US" sz="8000" b="1" dirty="0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bn-IN" sz="8000" b="1" dirty="0" smtClean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8000" b="1" dirty="0">
              <a:ln w="11430"/>
              <a:solidFill>
                <a:srgbClr val="2D0EB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2708" y="332357"/>
            <a:ext cx="2952750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5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81141" b="11606"/>
          <a:stretch/>
        </p:blipFill>
        <p:spPr>
          <a:xfrm rot="586305">
            <a:off x="6259317" y="1459244"/>
            <a:ext cx="799743" cy="5074275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360039" y="218660"/>
            <a:ext cx="3732212" cy="777763"/>
          </a:xfrm>
          <a:noFill/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bn-IN" sz="6000" b="1" dirty="0" smtClean="0">
                <a:ln/>
                <a:solidFill>
                  <a:srgbClr val="2D0EB2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bn-IN" sz="6000" dirty="0" smtClean="0">
                <a:ln w="0"/>
                <a:solidFill>
                  <a:srgbClr val="2D0EB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 </a:t>
            </a:r>
            <a:endParaRPr lang="en-US" sz="6000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220353" y="1004478"/>
            <a:ext cx="5157787" cy="823912"/>
          </a:xfrm>
          <a:solidFill>
            <a:schemeClr val="bg1"/>
          </a:solidFill>
          <a:ln>
            <a:solidFill>
              <a:srgbClr val="FF33CC"/>
            </a:solidFill>
          </a:ln>
        </p:spPr>
        <p:txBody>
          <a:bodyPr>
            <a:normAutofit/>
          </a:bodyPr>
          <a:lstStyle/>
          <a:p>
            <a:pPr algn="ctr"/>
            <a:r>
              <a:rPr lang="bn-IN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44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6788300" y="996423"/>
            <a:ext cx="5183188" cy="823912"/>
          </a:xfrm>
          <a:ln>
            <a:solidFill>
              <a:srgbClr val="FF33CC"/>
            </a:solidFill>
          </a:ln>
        </p:spPr>
        <p:txBody>
          <a:bodyPr>
            <a:normAutofit/>
          </a:bodyPr>
          <a:lstStyle/>
          <a:p>
            <a:pPr algn="ctr"/>
            <a:r>
              <a:rPr lang="bn-IN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44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0726" y="4545174"/>
            <a:ext cx="578136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 আশরাফুল ইসলাম</a:t>
            </a:r>
            <a:r>
              <a:rPr lang="en-US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(</a:t>
            </a:r>
            <a:r>
              <a:rPr lang="en-US" sz="20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ICT</a:t>
            </a:r>
            <a:r>
              <a:rPr lang="en-US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r>
              <a:rPr lang="bn-IN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পিলজংগ মাধ্যমিক বিদ্যালয়</a:t>
            </a:r>
            <a:r>
              <a:rPr lang="en-US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ফকিরহাট, বাগেরহাট।</a:t>
            </a:r>
            <a:endParaRPr lang="en-US" sz="2800" dirty="0" smtClean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মোবাঃ</a:t>
            </a:r>
            <a:r>
              <a:rPr lang="en-US" sz="2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০১৮৩৫৬২৭২৭৮</a:t>
            </a:r>
          </a:p>
          <a:p>
            <a:r>
              <a:rPr lang="en-US" sz="2800" dirty="0" smtClean="0">
                <a:solidFill>
                  <a:srgbClr val="2D0EB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E-mail: ashrafulict2010@gmail.com</a:t>
            </a:r>
            <a:endParaRPr lang="en-US" sz="2800" dirty="0">
              <a:solidFill>
                <a:srgbClr val="2D0EB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53" y="1627211"/>
            <a:ext cx="2791825" cy="31110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1736" y="1906125"/>
            <a:ext cx="3156315" cy="3670100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>
          <a:xfrm>
            <a:off x="7854907" y="5607056"/>
            <a:ext cx="3156315" cy="122417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bn-IN" sz="32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নবম শ্রেণি</a:t>
            </a:r>
            <a:r>
              <a:rPr lang="en-US" sz="32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32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প্রথম অধ্যায়</a:t>
            </a:r>
            <a:endParaRPr lang="en-US" sz="3200" dirty="0" smtClean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en-US" sz="32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2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৪৫মিঃ </a:t>
            </a:r>
            <a:endParaRPr lang="en-US" sz="3200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244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n-IN" dirty="0" smtClean="0">
                <a:latin typeface="NikoshBAN" pitchFamily="2" charset="0"/>
                <a:cs typeface="NikoshBAN" pitchFamily="2" charset="0"/>
              </a:rPr>
              <a:t>এটি বর্তমান যুগের ডিজিটাল কম্পিউটার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I:\ \Content\Digital Content - 2015\ICT-Pixcture\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8217" y="1698454"/>
            <a:ext cx="7143755" cy="4268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92144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u="heavy" dirty="0" smtClean="0">
                <a:latin typeface="NikoshBAN" pitchFamily="2" charset="0"/>
                <a:cs typeface="NikoshBAN" pitchFamily="2" charset="0"/>
              </a:rPr>
              <a:t>এই সব </a:t>
            </a:r>
            <a:r>
              <a:rPr lang="en-US" u="heavy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u="heavy" dirty="0" smtClean="0">
                <a:latin typeface="NikoshBAN" pitchFamily="2" charset="0"/>
                <a:cs typeface="NikoshBAN" pitchFamily="2" charset="0"/>
              </a:rPr>
              <a:t>ICT </a:t>
            </a:r>
            <a:r>
              <a:rPr lang="bn-IN" sz="3600" u="heavy" dirty="0" smtClean="0">
                <a:latin typeface="NikoshBAN" pitchFamily="2" charset="0"/>
                <a:cs typeface="NikoshBAN" pitchFamily="2" charset="0"/>
              </a:rPr>
              <a:t> যন্ত্রের বিকাশে কাদের অবদান আছে, বলতে পারবে ?</a:t>
            </a:r>
            <a:endParaRPr lang="en-US" sz="3600" u="heavy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 descr="I:\ \Content\Digital Content - 2015\ICT-Pixcture\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54" y="2818450"/>
            <a:ext cx="3377811" cy="3261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I:\ \Content\Digital Content - 2015\ICT-Pixcture\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513" y="2915896"/>
            <a:ext cx="3754907" cy="3030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:\ \A\Lava-E-Tab-XTRON-Plus-1-1024x70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446" y="3055381"/>
            <a:ext cx="3538778" cy="2439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26494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sz="6600" u="sng" dirty="0" smtClean="0">
                <a:blipFill>
                  <a:blip r:embed="rId2"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আজকের আলোচ্য পাঠ</a:t>
            </a:r>
            <a:endParaRPr lang="en-US" sz="6600" u="sng" dirty="0">
              <a:blipFill>
                <a:blip r:embed="rId2"/>
                <a:tile tx="0" ty="0" sx="100000" sy="100000" flip="none" algn="tl"/>
              </a:blip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728" y="1993692"/>
            <a:ext cx="11362543" cy="3507698"/>
          </a:xfrm>
          <a:noFill/>
        </p:spPr>
        <p:txBody>
          <a:bodyPr>
            <a:prstTxWarp prst="textWave2">
              <a:avLst>
                <a:gd name="adj1" fmla="val 12500"/>
                <a:gd name="adj2" fmla="val 264"/>
              </a:avLst>
            </a:prstTxWarp>
            <a:normAutofit/>
          </a:bodyPr>
          <a:lstStyle/>
          <a:p>
            <a:pPr marL="0" indent="0" algn="ctr">
              <a:buNone/>
            </a:pPr>
            <a:r>
              <a:rPr lang="bn-IN" sz="6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>
                <a:blipFill>
                  <a:blip r:embed="rId3"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প্রযুক্তির বিকাশে উল্লেখযোগ্য ব্যক্তিত্ব </a:t>
            </a:r>
            <a:r>
              <a:rPr lang="bn-IN" sz="6000" b="1" dirty="0" smtClean="0">
                <a:blipFill>
                  <a:blip r:embed="rId3"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6000" b="1" dirty="0">
              <a:blipFill>
                <a:blip r:embed="rId3"/>
                <a:tile tx="0" ty="0" sx="100000" sy="100000" flip="none" algn="tl"/>
              </a:blip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666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4893" y="416641"/>
            <a:ext cx="2188335" cy="1012914"/>
          </a:xfrm>
          <a:ln w="127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54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5400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</a:p>
          <a:p>
            <a:pPr marL="0" indent="0">
              <a:buNone/>
            </a:pPr>
            <a:r>
              <a:rPr lang="en-US" sz="40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</a:t>
            </a:r>
            <a:r>
              <a:rPr lang="bn-IN" sz="4000" b="1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তথ্য ও যোগাযোগ প্রযুক্তির বিকাশে উল্লেখযোগ্য ব</a:t>
            </a:r>
            <a:r>
              <a:rPr lang="en-US" sz="4000" b="1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্যক্তিবর্গের</a:t>
            </a:r>
            <a:r>
              <a:rPr lang="en-US" sz="4000" b="1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4000" b="1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000" b="1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b="1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0" indent="0">
              <a:buNone/>
            </a:pPr>
            <a:r>
              <a:rPr lang="en-US" sz="4000" b="1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bn-IN" sz="4000" b="1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প্রযুক্তির </a:t>
            </a:r>
            <a:r>
              <a:rPr lang="bn-IN" sz="4000" b="1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বিকাশে</a:t>
            </a:r>
            <a:r>
              <a:rPr lang="en-US" sz="4000" b="1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তাদের</a:t>
            </a:r>
            <a:r>
              <a:rPr lang="en-US" sz="4000" b="1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আবিস্কার</a:t>
            </a:r>
            <a:r>
              <a:rPr lang="en-US" sz="4000" b="1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000" b="1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পাবে</a:t>
            </a:r>
            <a:r>
              <a:rPr lang="en-US" sz="4000" b="1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dirty="0" smtClean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40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</a:t>
            </a:r>
            <a:r>
              <a:rPr lang="bn-IN" sz="40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b="1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প্রযুক্তির বিকাশে উল্লেখযোগ্য </a:t>
            </a:r>
            <a:r>
              <a:rPr lang="bn-IN" sz="4000" b="1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000" b="1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্যক্তির</a:t>
            </a:r>
            <a:r>
              <a:rPr lang="en-US" sz="4000" b="1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অবদান</a:t>
            </a:r>
            <a:r>
              <a:rPr lang="en-US" sz="4000" b="1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4000" b="1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b="1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bn-IN" sz="4000" b="1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b="1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US" sz="4000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9150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2762" y="149953"/>
            <a:ext cx="6143222" cy="64891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আধুনিক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বিকাশ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প্রচলন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শুরু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চার্লস</a:t>
            </a:r>
            <a:r>
              <a:rPr lang="en-US" sz="48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ব্যাবেজ</a:t>
            </a:r>
            <a:r>
              <a:rPr lang="en-US" sz="48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(১৭৯১-১৮৭১)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নামে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একজন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ইংরেজ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প্রকৌশলী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গণিতবিদের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হাতে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অনেকে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আধুনিক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জনক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থাকেন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তিনি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করেন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ডিফারেন্স</a:t>
            </a:r>
            <a:r>
              <a:rPr lang="en-US" sz="4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ইঞ্জিন</a:t>
            </a:r>
            <a:r>
              <a:rPr lang="en-US" sz="48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4800" dirty="0" err="1" smtClean="0">
                <a:solidFill>
                  <a:srgbClr val="33993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এনালিটিক্যাল</a:t>
            </a:r>
            <a:r>
              <a:rPr lang="en-US" sz="4800" dirty="0" smtClean="0">
                <a:solidFill>
                  <a:srgbClr val="33993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33993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ইঞ্জিন</a:t>
            </a:r>
            <a:r>
              <a:rPr lang="en-US" sz="4800" dirty="0" smtClean="0">
                <a:solidFill>
                  <a:srgbClr val="33993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নামে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গণনা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যন্ত্র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Content Placeholder 1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62" y="201469"/>
            <a:ext cx="4646137" cy="6489104"/>
          </a:xfrm>
        </p:spPr>
      </p:pic>
    </p:spTree>
    <p:extLst>
      <p:ext uri="{BB962C8B-B14F-4D97-AF65-F5344CB8AC3E}">
        <p14:creationId xmlns:p14="http://schemas.microsoft.com/office/powerpoint/2010/main" val="31228685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sz="5400" dirty="0" smtClean="0">
                <a:latin typeface="NikoshBAN" pitchFamily="2" charset="0"/>
                <a:cs typeface="NikoshBAN" pitchFamily="2" charset="0"/>
              </a:rPr>
              <a:t>ব্যাবেজের তৈরি দুটি ইঞ্জিন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939" y="1952787"/>
            <a:ext cx="4516169" cy="4224176"/>
          </a:xfrm>
          <a:prstGeom prst="rect">
            <a:avLst/>
          </a:prstGeom>
        </p:spPr>
      </p:pic>
      <p:pic>
        <p:nvPicPr>
          <p:cNvPr id="2050" name="Picture 2" descr="I:\ \Content\add\DiffEng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58194"/>
            <a:ext cx="51816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20058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38" y="249397"/>
            <a:ext cx="4432930" cy="637678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90187" y="366503"/>
            <a:ext cx="6402546" cy="603429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গণনার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কাজটি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কিভাবে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আরো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কার্যকর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সেটি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ভেছিলেন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কবি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লর্ড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বায়রনের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কন্যা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অ্যাডা</a:t>
            </a:r>
            <a:r>
              <a:rPr lang="en-US" sz="44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লাভলেস</a:t>
            </a:r>
            <a:r>
              <a:rPr lang="en-US" sz="44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(১৮১৫-১৮৫২) ১৮৩৩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সালে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চার্লস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ব্যাবেজের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সঙ্গে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পরিচয়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তিনি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ব্যাবেজের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এনালিটিক্যাল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ইঞ্জিনকে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লাগানোর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‌‌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প্রোগ্রামিং-এর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সামনে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আসেন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এ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কারনে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অ্যাডা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লাভলেসকে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প্রোগ্রমিং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ধারনার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প্রবর্তক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হিসেবে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সম্মানিত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5632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20" y="156401"/>
            <a:ext cx="4868214" cy="6490953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551827"/>
            <a:ext cx="6258695" cy="54497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বিজ্ঞানী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জেমস</a:t>
            </a:r>
            <a:r>
              <a:rPr lang="en-US" sz="54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ক্লার্ক</a:t>
            </a:r>
            <a:r>
              <a:rPr lang="en-US" sz="54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ম্যাক্সওয়েল</a:t>
            </a:r>
            <a:r>
              <a:rPr lang="en-US" sz="54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(১৮৩১-১৮৭৯)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তড়ি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ৎ ও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চৌম্বক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বলকে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একত্র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তড়ি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চৌম্বকীয়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বলের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করেন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বিনা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তারে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বার্তা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প্রেরণের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সম্ভাবনাকে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তুলে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ধরে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177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79" y="221997"/>
            <a:ext cx="5099674" cy="6400901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98523" y="597061"/>
            <a:ext cx="5689187" cy="58810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বিনা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তারে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স্থান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অন্য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স্থানে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বার্তা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প্রেরণে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সফল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হন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বাঙালি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বিজ্ঞানী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জগদীশ</a:t>
            </a:r>
            <a:r>
              <a:rPr lang="en-US" sz="48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চন্দ্র</a:t>
            </a:r>
            <a:r>
              <a:rPr lang="en-US" sz="48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বসু</a:t>
            </a:r>
            <a:r>
              <a:rPr lang="en-US" sz="48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(১৮৫৮-১৯৩৭)। ১৮৯৫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সালে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জগদীশ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চন্দ্র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বসু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অতিক্ষুদ্র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তরঙ্গ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স্থান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অন্য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স্থানে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প্রেরনে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সফল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হন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789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65" y="244697"/>
            <a:ext cx="5088716" cy="6378612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40947" y="590246"/>
            <a:ext cx="6153264" cy="55658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তবে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বেতার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তরঙ্গ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কাজে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সফল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হন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ইতালির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বিজ্ঞানী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গুগলিয়েলমো</a:t>
            </a:r>
            <a:r>
              <a:rPr lang="en-US" sz="54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মার্কনি</a:t>
            </a:r>
            <a:r>
              <a:rPr lang="en-US" sz="54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(১৮৭৪-১৯৩৭)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এজন্য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বেতার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যন্ত্রের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আবিস্কারক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হিসাবে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স্বীকৃতি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076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914400"/>
            <a:ext cx="5431665" cy="52625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১৯৭১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সালে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আরপানেটে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ইলেকট্রনিক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প্রত্রালাপের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সূচনা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করেন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আমেরিকার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প্রোগ্রামার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রেমন্ড</a:t>
            </a:r>
            <a:r>
              <a:rPr lang="en-US" sz="48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স্যামুয়েল</a:t>
            </a:r>
            <a:r>
              <a:rPr lang="en-US" sz="48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টমলিনসন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তিনি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ই-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মেইল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সিস্টেম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চালু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করেন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1026" name="Picture 2" descr="L:\ \GIF\index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77" y="811370"/>
            <a:ext cx="5840774" cy="4845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04210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799" y="495946"/>
            <a:ext cx="5525037" cy="56810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স্টিব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জবস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(১৯৫৫-২০১১)ও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বন্ধু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স্টিব</a:t>
            </a:r>
            <a:r>
              <a:rPr lang="en-US" sz="48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জজনিয়াক</a:t>
            </a:r>
            <a:r>
              <a:rPr lang="en-US" sz="48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48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রোনাল্ড</a:t>
            </a:r>
            <a:r>
              <a:rPr lang="en-US" sz="48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ওয়েনে</a:t>
            </a:r>
            <a:r>
              <a:rPr lang="en-US" sz="48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১৯৭৬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সালে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১লা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এপ্রিল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অ্যাপল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নামে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চালু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করেন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বর্তমানে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প্রতিষ্ঠানটি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বিশ্বের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বৃহ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1026" name="Picture 2" descr="L:\ \GIF\milonbestblog_1315469061_3-steve2508g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56" y="1112721"/>
            <a:ext cx="5790841" cy="4447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99034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8325" y="746973"/>
            <a:ext cx="5563891" cy="55250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উইলিয়াম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হেনরি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বিল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গেটস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জন্ম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অক্টোবর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২৮, ১৯৫৫) ও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বন্ধুদের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মাইক্রোসফটকে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দায়িত্ব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বিকশিত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এমএস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ডস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উইন্ডোজ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বর্তমানে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অধিকাংশ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পরিচালিত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বিল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গেটস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প্রতিষ্ঠত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মাইক্রোসফট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কোম্পানির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অপারেটিং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সিস্টেম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সফটওয়্যার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0" indent="0">
              <a:buNone/>
            </a:pP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26" name="Picture 2" descr="I:\ \Content\add\bill-gates-babbage-difference-engine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61" y="1080295"/>
            <a:ext cx="5764717" cy="4770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2911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bn-IN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bn-IN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325031"/>
            <a:ext cx="5776993" cy="60886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ইন্টারনেটের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বিকাশকালে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১৯৮৯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সালে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একজন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ব্রিটিশ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বিজ্ঞানী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হাইপার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টেক্স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ট্রান্সফার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প্রটোকল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(http)</a:t>
            </a:r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ব্যবহার করে তথ্য ব্যবস্থাপনার প্রস্থাব করেন এবং তা বাস্তবায়ন করেন। সেই থেকে </a:t>
            </a:r>
            <a:r>
              <a:rPr lang="bn-IN" sz="44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স্যার টিমোথি জন ‘টিম’ বার্নাস-লি </a:t>
            </a:r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ওয়ার্ল্ড ওয়াইড ওয়েবের (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www)</a:t>
            </a:r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জনক হিসেবে পরিচিত।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26" name="Picture 2" descr="I:\ \Content\2015\Tim_Berners-Lee_2012-tech-genio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02" y="284129"/>
            <a:ext cx="5771918" cy="6308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9789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44" y="182416"/>
            <a:ext cx="4297833" cy="6456747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77307" y="487653"/>
            <a:ext cx="6477417" cy="582299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হার্ভার্ড বিশ্ববিদ্যালয়ের শিক্ষার্থী </a:t>
            </a:r>
            <a:r>
              <a:rPr lang="bn-IN" sz="48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মার্ক জ</a:t>
            </a:r>
            <a:r>
              <a:rPr lang="en-US" sz="480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bn-IN" sz="480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কারবার্গ </a:t>
            </a: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(জন্ম মে ১৪, ১৯৮৪) ও তার চার বন্ধুর হাতে সূচিত হয় ফেসবুকের। শুরুতে এটি কেবল বিদ্যালয়ের শিক্ষার্থীদের মধ্যে আবদ্ধ থাকলেও মে ২০১৪ এর পরিসংখ্যান অনুযায়ী বিশ্বের প্রায় ১১৯ কোটি ব্যবহারকারী ফেসবুক ব্যবহার করেন।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50103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এবার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আমারা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ভিডিও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!</a:t>
            </a:r>
            <a:endParaRPr lang="en-US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4041046"/>
              </p:ext>
            </p:extLst>
          </p:nvPr>
        </p:nvGraphicFramePr>
        <p:xfrm>
          <a:off x="4910070" y="2919504"/>
          <a:ext cx="2371859" cy="2001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10070" y="2919504"/>
                        <a:ext cx="2371859" cy="20012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61303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5618" y="500062"/>
            <a:ext cx="2780763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u="sng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bn-IN" sz="6000" u="sng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কাজ</a:t>
            </a:r>
            <a:endParaRPr lang="en-US" sz="6000" u="sng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3332454"/>
            <a:ext cx="10515600" cy="1600155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6000" dirty="0" smtClean="0">
                <a:latin typeface="NikoshBAN" pitchFamily="2" charset="0"/>
                <a:cs typeface="NikoshBAN" pitchFamily="2" charset="0"/>
              </a:rPr>
              <a:t>কম্পিউটার উন্নয়নে চার্লস ব্যাবেজ ও এ্যাডা লাভলেস এর অবদান ব্যাখ্যা কর।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223" y="597650"/>
            <a:ext cx="2609850" cy="21428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973064" y="790833"/>
            <a:ext cx="2064132" cy="6544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১৫মিঃ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2903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sz="6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 চার্লস ব্যাবেজের তৈরি দুটি যন্ত্রের নাম কী ?</a:t>
            </a:r>
          </a:p>
          <a:p>
            <a:pPr>
              <a:buFont typeface="Wingdings" pitchFamily="2" charset="2"/>
              <a:buChar char="ü"/>
            </a:pPr>
            <a:r>
              <a:rPr lang="bn-IN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রেডিও আবিস্কার করেন কে ?</a:t>
            </a:r>
          </a:p>
          <a:p>
            <a:pPr>
              <a:buFont typeface="Wingdings" pitchFamily="2" charset="2"/>
              <a:buChar char="ü"/>
            </a:pPr>
            <a:r>
              <a:rPr lang="bn-IN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ফেসবু</a:t>
            </a:r>
            <a:r>
              <a:rPr lang="en-US" sz="4000" smtClean="0">
                <a:latin typeface="NikoshBAN" pitchFamily="2" charset="0"/>
                <a:cs typeface="NikoshBAN" pitchFamily="2" charset="0"/>
              </a:rPr>
              <a:t>ক</a:t>
            </a:r>
            <a:r>
              <a:rPr lang="bn-IN" sz="400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কে চালু করেন ?</a:t>
            </a:r>
          </a:p>
          <a:p>
            <a:pPr>
              <a:buFont typeface="Wingdings" pitchFamily="2" charset="2"/>
              <a:buChar char="ü"/>
            </a:pPr>
            <a:r>
              <a:rPr lang="bn-IN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www-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 এর জনক কে ?</a:t>
            </a:r>
          </a:p>
          <a:p>
            <a:pPr>
              <a:buFont typeface="Wingdings" pitchFamily="2" charset="2"/>
              <a:buChar char="ü"/>
            </a:pPr>
            <a:r>
              <a:rPr lang="bn-IN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কে ই-মেইল চালু করেন ?</a:t>
            </a:r>
          </a:p>
          <a:p>
            <a:pPr>
              <a:buFont typeface="Wingdings" pitchFamily="2" charset="2"/>
              <a:buChar char="ü"/>
            </a:pPr>
            <a:r>
              <a:rPr lang="bn-IN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বিনা তারে বার্তা প্রেরণে কোন বাঙ্গালী বিজ্ঞানী সফল হন ?</a:t>
            </a:r>
          </a:p>
          <a:p>
            <a:pPr>
              <a:buFont typeface="Wingdings" pitchFamily="2" charset="2"/>
              <a:buChar char="ü"/>
            </a:pPr>
            <a:endParaRPr lang="bn-IN" sz="40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1263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sz="6000" u="sng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6000" u="sng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274063"/>
            <a:ext cx="10515600" cy="241152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প্রযুক্তির বিকাশে উল্লেখযোগ্য </a:t>
            </a:r>
            <a:r>
              <a:rPr lang="bn-IN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ব্যক্তিত্বের নাম ও তাদের আবিস্কারের তালিকা তৈরি কর।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endParaRPr lang="en-US" sz="6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68145"/>
            <a:ext cx="2805918" cy="2805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59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060" y="1517085"/>
            <a:ext cx="7968585" cy="3773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2756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581</Words>
  <Application>Microsoft Office PowerPoint</Application>
  <PresentationFormat>Widescreen</PresentationFormat>
  <Paragraphs>43</Paragraphs>
  <Slides>22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Arial</vt:lpstr>
      <vt:lpstr>Calibri</vt:lpstr>
      <vt:lpstr>Calibri Light</vt:lpstr>
      <vt:lpstr>NikoshBAN</vt:lpstr>
      <vt:lpstr>Times New Roman</vt:lpstr>
      <vt:lpstr>Vrinda</vt:lpstr>
      <vt:lpstr>Wingdings</vt:lpstr>
      <vt:lpstr>Office Theme</vt:lpstr>
      <vt:lpstr>Package</vt:lpstr>
      <vt:lpstr>তথ্য ও যোগাযোগ প্রযুক্তি ক্লাসে সকলকে স্বাগতম।</vt:lpstr>
      <vt:lpstr> পরিচিতি </vt:lpstr>
      <vt:lpstr>এটি বর্তমান যুগের ডিজিটাল কম্পিউটার </vt:lpstr>
      <vt:lpstr>এই সব  ICT  যন্ত্রের বিকাশে কাদের অবদান আছে, বলতে পারবে ?</vt:lpstr>
      <vt:lpstr>আজকের আলোচ্য পাঠ</vt:lpstr>
      <vt:lpstr>শিখনফল</vt:lpstr>
      <vt:lpstr>PowerPoint Presentation</vt:lpstr>
      <vt:lpstr>ব্যাবেজের তৈরি দুটি ইঞ্জিন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এবার আমারা একটি ভিডিও দেখি!</vt:lpstr>
      <vt:lpstr>দলীয় কাজ</vt:lpstr>
      <vt:lpstr>মূল্যায়ন</vt:lpstr>
      <vt:lpstr>বাড়ির কাজ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তথ্য ও যোগাযোগ প্রযুক্তি ক্লাসে নবম শ্রেণির ছাত্র-ছাত্রীদের জানাই সাদর আমন্ত্রয়ণ।</dc:title>
  <dc:creator>Md. Ashraful Islam</dc:creator>
  <cp:lastModifiedBy>Md. Ashraful Islam</cp:lastModifiedBy>
  <cp:revision>145</cp:revision>
  <dcterms:created xsi:type="dcterms:W3CDTF">2015-02-09T13:06:53Z</dcterms:created>
  <dcterms:modified xsi:type="dcterms:W3CDTF">2019-10-15T11:00:19Z</dcterms:modified>
</cp:coreProperties>
</file>