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9" r:id="rId3"/>
    <p:sldId id="258" r:id="rId4"/>
    <p:sldId id="261" r:id="rId5"/>
    <p:sldId id="271" r:id="rId6"/>
    <p:sldId id="272" r:id="rId7"/>
    <p:sldId id="263" r:id="rId8"/>
    <p:sldId id="264" r:id="rId9"/>
    <p:sldId id="27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CC"/>
    <a:srgbClr val="00FF00"/>
    <a:srgbClr val="C7D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1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" y="27137"/>
            <a:ext cx="12144285" cy="680372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3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6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8" y="332357"/>
            <a:ext cx="29527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7" y="1459244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0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 smtClean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8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0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6" y="4545174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 smtClean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  <a:endParaRPr lang="en-US" sz="2800" dirty="0">
              <a:solidFill>
                <a:srgbClr val="2D0E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3" y="1627211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36" y="1906125"/>
            <a:ext cx="3156315" cy="36701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7854907" y="5607056"/>
            <a:ext cx="3156315" cy="12241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</a:t>
            </a:r>
            <a:endParaRPr lang="en-US" sz="32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2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  <a:endParaRPr lang="en-US" sz="32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4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731"/>
          </a:xfrm>
        </p:spPr>
        <p:txBody>
          <a:bodyPr>
            <a:normAutofit fontScale="90000"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ছবিতে কী করতে দেখা যাচ্ছে 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83" y="1184856"/>
            <a:ext cx="4120896" cy="274929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666" y="1305274"/>
            <a:ext cx="4078224" cy="27188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1271104"/>
            <a:ext cx="3279648" cy="27188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673" y="4144508"/>
            <a:ext cx="5655076" cy="252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1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0498" y="6088559"/>
            <a:ext cx="9916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লার্নিং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ছাত্র-ছাত্রীর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4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" y="207321"/>
            <a:ext cx="10232472" cy="5905247"/>
          </a:xfrm>
        </p:spPr>
      </p:pic>
    </p:spTree>
    <p:extLst>
      <p:ext uri="{BB962C8B-B14F-4D97-AF65-F5344CB8AC3E}">
        <p14:creationId xmlns:p14="http://schemas.microsoft.com/office/powerpoint/2010/main" val="120188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u="sng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6600" u="sng" dirty="0"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28" y="1993692"/>
            <a:ext cx="11362543" cy="3507698"/>
          </a:xfrm>
          <a:noFill/>
        </p:spPr>
        <p:txBody>
          <a:bodyPr>
            <a:prstTxWarp prst="textWave2">
              <a:avLst>
                <a:gd name="adj1" fmla="val 12500"/>
                <a:gd name="adj2" fmla="val 264"/>
              </a:avLst>
            </a:prstTxWarp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ই-লার্নিং </a:t>
            </a:r>
            <a:r>
              <a:rPr lang="bn-IN" sz="6000" b="1" dirty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6000" b="1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sz="6000" b="1" dirty="0">
              <a:blipFill>
                <a:blip r:embed="rId3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7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3" y="416641"/>
            <a:ext cx="2188335" cy="1012914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ই-লার্নিং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 smtClean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ই-লার্নিংয়ের মাধ্যমে </a:t>
            </a:r>
            <a:r>
              <a:rPr lang="bn-IN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পাঠদানের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উপাদানসমুহ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ই-লার্নিংয়ের মধ্যমে শিক্ষা 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লাভে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গুরু্ত্ব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49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403" y="3675031"/>
            <a:ext cx="10515600" cy="29086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ই-লার্নিং এর পূর্ণরূপ হলো ইলেকট্রনিক লার্নিং যাকে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Distance Learning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ও বলা হয়। </a:t>
            </a:r>
            <a:r>
              <a:rPr lang="bn-BD" sz="54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প্রযুক্তি ব্যবহার করে পাঠদান করার পদ্ধতিকেই ই-লার্নিং বলে।</a:t>
            </a:r>
            <a:endParaRPr lang="en-US" sz="54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403" y="215098"/>
            <a:ext cx="5943600" cy="33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0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860" y="3198455"/>
            <a:ext cx="3194695" cy="22343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9" b="19437"/>
          <a:stretch/>
        </p:blipFill>
        <p:spPr>
          <a:xfrm>
            <a:off x="438954" y="3526899"/>
            <a:ext cx="3263372" cy="20162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7293" y="543582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>ই-লার্নিংয়ের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মাধ্যমে পাঠদানের জন্য সিডি রম,ইন্টারনেট,ব্যক্তিগত নেটওয়ার্ক কিংবা টেলিভিশন ব্যবহার করা হয়।</a:t>
            </a:r>
            <a:br>
              <a:rPr lang="bn-IN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64" y="184253"/>
            <a:ext cx="5036732" cy="3205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986" y="235492"/>
            <a:ext cx="6427706" cy="31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66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ই-লার্নিংয়ের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  <a:endParaRPr lang="en-US" dirty="0">
              <a:solidFill>
                <a:srgbClr val="0000CC"/>
              </a:solidFill>
            </a:endParaRPr>
          </a:p>
        </p:txBody>
      </p:sp>
      <p:graphicFrame>
        <p:nvGraphicFramePr>
          <p:cNvPr id="4" name="Content Placeholder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8617192"/>
              </p:ext>
            </p:extLst>
          </p:nvPr>
        </p:nvGraphicFramePr>
        <p:xfrm>
          <a:off x="5266029" y="3145666"/>
          <a:ext cx="1659942" cy="1400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66029" y="3145666"/>
                        <a:ext cx="1659942" cy="1400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815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596" y="3010914"/>
            <a:ext cx="10515600" cy="212055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শিক্ষার মান বৃদ্ধিতে ই-লার্নিং কী ভূমিকা রাখতে পারে উপস্থাপন কর।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14119" y="455278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73064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0"/>
            <a:ext cx="2609850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1859" y="4622190"/>
            <a:ext cx="2935458" cy="155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9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895" y="365125"/>
            <a:ext cx="2664854" cy="1325563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431" y="1825625"/>
            <a:ext cx="11127783" cy="435133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ই-লার্নিং এর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পূর্ণরুপ কী ?</a:t>
            </a:r>
          </a:p>
          <a:p>
            <a:pPr>
              <a:buFont typeface="Wingdings" pitchFamily="2" charset="2"/>
              <a:buChar char="ü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ই-লার্নিং এর অপর নাম কী ?</a:t>
            </a:r>
          </a:p>
          <a:p>
            <a:pPr>
              <a:buFont typeface="Wingdings" pitchFamily="2" charset="2"/>
              <a:buChar char="ü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ই-লার্নিং এর মাধমে পাঠদান করার জন্য আমরা কী কী ব্যবহার করে থাকি ?</a:t>
            </a:r>
          </a:p>
          <a:p>
            <a:pPr>
              <a:buFont typeface="Wingdings" pitchFamily="2" charset="2"/>
              <a:buChar char="ü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ই-লার্নিংয়ের জন্য কোন কোন ব্যবস্থাগুলো উন্নত করা প্রয়োজন ?</a:t>
            </a:r>
          </a:p>
          <a:p>
            <a:pPr>
              <a:buFont typeface="Wingdings" pitchFamily="2" charset="2"/>
              <a:buChar char="ü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ই-লার্নিংয়ের মধ্যমে শিক্ষা লাভে কোন কোন সুবিধা পাই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6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307" y="3731699"/>
            <a:ext cx="11410682" cy="9562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জ্ঞান অর্জনে ই-লার্নিং এর ভূমিকা আলোচনা কর।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9"/>
          <a:stretch/>
        </p:blipFill>
        <p:spPr>
          <a:xfrm>
            <a:off x="838200" y="519672"/>
            <a:ext cx="3192887" cy="291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56" y="614244"/>
            <a:ext cx="7580670" cy="589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7563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201</Words>
  <Application>Microsoft Office PowerPoint</Application>
  <PresentationFormat>Widescreen</PresentationFormat>
  <Paragraphs>33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Packager Shell Object</vt:lpstr>
      <vt:lpstr>তথ্য ও যোগাযোগ প্রযুক্তি ক্লাসে সকলকে স্বাগতম।</vt:lpstr>
      <vt:lpstr> পরিচিতি </vt:lpstr>
      <vt:lpstr>ছবিতে কী করতে দেখা যাচ্ছে ?</vt:lpstr>
      <vt:lpstr>PowerPoint Presentation</vt:lpstr>
      <vt:lpstr>আজকের আলোচ্য পাঠ</vt:lpstr>
      <vt:lpstr>শিখনফল</vt:lpstr>
      <vt:lpstr>PowerPoint Presentation</vt:lpstr>
      <vt:lpstr> ই-লার্নিংয়ের মাধ্যমে পাঠদানের জন্য সিডি রম,ইন্টারনেট,ব্যক্তিগত নেটওয়ার্ক কিংবা টেলিভিশন ব্যবহার করা হয়। </vt:lpstr>
      <vt:lpstr>একটি ই-লার্নিংয়ের ভিডিও দেখি!</vt:lpstr>
      <vt:lpstr>দলীয় কাজ</vt:lpstr>
      <vt:lpstr>মূল্যায়ন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 ক্লাসে নবম শ্রেণির ছাত্র-ছাত্রীদের জানাই সাদর আমন্ত্রয়ণ।</dc:title>
  <dc:creator>Md. Ashraful Islam</dc:creator>
  <cp:lastModifiedBy>Md. Ashraful Islam</cp:lastModifiedBy>
  <cp:revision>92</cp:revision>
  <dcterms:created xsi:type="dcterms:W3CDTF">2015-02-09T13:06:53Z</dcterms:created>
  <dcterms:modified xsi:type="dcterms:W3CDTF">2019-10-15T11:08:25Z</dcterms:modified>
</cp:coreProperties>
</file>