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4" r:id="rId3"/>
    <p:sldId id="258" r:id="rId4"/>
    <p:sldId id="259" r:id="rId5"/>
    <p:sldId id="276" r:id="rId6"/>
    <p:sldId id="277" r:id="rId7"/>
    <p:sldId id="261" r:id="rId8"/>
    <p:sldId id="263" r:id="rId9"/>
    <p:sldId id="264" r:id="rId10"/>
    <p:sldId id="269" r:id="rId11"/>
    <p:sldId id="270" r:id="rId12"/>
    <p:sldId id="271" r:id="rId13"/>
    <p:sldId id="272" r:id="rId14"/>
    <p:sldId id="273" r:id="rId15"/>
    <p:sldId id="265" r:id="rId16"/>
    <p:sldId id="266" r:id="rId17"/>
    <p:sldId id="26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00"/>
    <a:srgbClr val="FF33CC"/>
    <a:srgbClr val="00FF00"/>
    <a:srgbClr val="C7D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1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AE9-912A-4396-982F-F19A6A6C5B19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" y="27137"/>
            <a:ext cx="12144285" cy="680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3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6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8" y="332357"/>
            <a:ext cx="29527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7" y="1459244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0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 smtClean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8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0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6" y="4545174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 smtClean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  <a:endParaRPr lang="en-US" sz="2800" dirty="0">
              <a:solidFill>
                <a:srgbClr val="2D0E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3" y="1627211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36" y="1906125"/>
            <a:ext cx="3156315" cy="36701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7854907" y="5607056"/>
            <a:ext cx="3156315" cy="12241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</a:t>
            </a:r>
            <a:endParaRPr lang="en-US" sz="32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2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  <a:endParaRPr lang="en-US" sz="32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00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731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36" y="1358982"/>
            <a:ext cx="10777928" cy="480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1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008" y="337930"/>
            <a:ext cx="7513983" cy="61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4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u="sng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6600" u="sng" dirty="0"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28" y="1993692"/>
            <a:ext cx="11362543" cy="3507698"/>
          </a:xfrm>
          <a:noFill/>
        </p:spPr>
        <p:txBody>
          <a:bodyPr>
            <a:prstTxWarp prst="textWave2">
              <a:avLst>
                <a:gd name="adj1" fmla="val 12500"/>
                <a:gd name="adj2" fmla="val 264"/>
              </a:avLst>
            </a:prstTxWarp>
            <a:normAutofit/>
          </a:bodyPr>
          <a:lstStyle/>
          <a:p>
            <a:pPr marL="0" indent="0" algn="ctr">
              <a:buNone/>
            </a:pPr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ই-স</a:t>
            </a:r>
            <a:r>
              <a:rPr lang="bn-BD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র্ভিস ও </a:t>
            </a:r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085" y="4883204"/>
            <a:ext cx="2765143" cy="153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028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3" y="416641"/>
            <a:ext cx="2188335" cy="1012914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395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4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ই-সার্ভিস বা ই-সেবা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ই-সেবার  প্রধান প্রধান বৈশিষ্ঠ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ই-সেবার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সমুহ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8103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154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39" y="1068944"/>
            <a:ext cx="10151081" cy="5526377"/>
          </a:xfrm>
        </p:spPr>
      </p:pic>
    </p:spTree>
    <p:extLst>
      <p:ext uri="{BB962C8B-B14F-4D97-AF65-F5344CB8AC3E}">
        <p14:creationId xmlns:p14="http://schemas.microsoft.com/office/powerpoint/2010/main" val="120188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958" y="4581704"/>
            <a:ext cx="10515600" cy="19607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6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ইলেকট্রনিক পদ্ধতিতে সেবা প্রদানের প্রক্রিয়াকে ই-সার্ভিস বা ই-সেবা বলে।</a:t>
            </a:r>
            <a:endParaRPr lang="en-US" sz="6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136" y="495064"/>
            <a:ext cx="8345424" cy="385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0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15800"/>
            <a:ext cx="10515600" cy="136833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ই-সেবার  প্রধান প্রধান বৈশিষ্ঠ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্য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হলো – এটি স্বল্প খরচে, স্বল্প  সময়ে এবং হয়রানিমুক্ত সেবা নিশ্চিত করে।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717" y="156142"/>
            <a:ext cx="7612566" cy="50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66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288" y="454235"/>
            <a:ext cx="10515600" cy="676141"/>
          </a:xfrm>
          <a:ln w="127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কয়েকটি উল্লেখযোগ্য ই-সেবা কার্যক্রমের বর্ণনা দেওয়া হলো- </a:t>
            </a:r>
            <a:endParaRPr lang="en-US" sz="32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93" y="3146858"/>
            <a:ext cx="4104853" cy="3489125"/>
          </a:xfrm>
          <a:prstGeom prst="rect">
            <a:avLst/>
          </a:prstGeom>
        </p:spPr>
      </p:pic>
      <p:pic>
        <p:nvPicPr>
          <p:cNvPr id="2050" name="Picture 2" descr="à¦¸à¦®à§à¦ªà¦°à§à¦à¦¿à¦¤ à¦à¦¬à¦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579" y="3146858"/>
            <a:ext cx="6193710" cy="348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0590" y="997334"/>
            <a:ext cx="1634490" cy="7694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ই-পূজিঃ</a:t>
            </a:r>
            <a:endParaRPr lang="en-US" sz="3200" dirty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288" y="1769181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চিনিকল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সমুহে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কখন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আখ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সরবরাহ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আওতাধীন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আখচাষিদের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এস,এম,এস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অনুমতি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229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1972"/>
            <a:ext cx="10515600" cy="888642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ইলেকট্রনিক মানি ট্রান্সফার সিস্টেম(এমটিএস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655212" y="1161142"/>
            <a:ext cx="108815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বিভাগের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ইলেকট্রনিক মানি ট্রান্সফার সিস্টেম(এমটিএস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খরচে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পাঠানো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24" y="3203576"/>
            <a:ext cx="4257675" cy="322897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12" y="3203576"/>
            <a:ext cx="5875506" cy="3268494"/>
          </a:xfrm>
        </p:spPr>
      </p:pic>
    </p:spTree>
    <p:extLst>
      <p:ext uri="{BB962C8B-B14F-4D97-AF65-F5344CB8AC3E}">
        <p14:creationId xmlns:p14="http://schemas.microsoft.com/office/powerpoint/2010/main" val="4102473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369" y="609824"/>
            <a:ext cx="10947042" cy="974278"/>
          </a:xfrm>
        </p:spPr>
        <p:txBody>
          <a:bodyPr>
            <a:no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ই-পর্চা 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সেবাঃ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রেকর্ডের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অনুলিপি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অনলাইনে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যায়-এটিকে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পর্চা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34" y="2021983"/>
            <a:ext cx="5347181" cy="3558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376" y="1997454"/>
            <a:ext cx="6182139" cy="36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7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45" y="1001508"/>
            <a:ext cx="9028090" cy="566296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378" y="340344"/>
            <a:ext cx="10515600" cy="529317"/>
          </a:xfrm>
        </p:spPr>
        <p:txBody>
          <a:bodyPr>
            <a:normAutofit fontScale="90000"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900" dirty="0" smtClean="0">
                <a:latin typeface="NikoshBAN" pitchFamily="2" charset="0"/>
                <a:cs typeface="NikoshBAN" pitchFamily="2" charset="0"/>
              </a:rPr>
              <a:t>ই-স্বাস্থ্যসেবাঃ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13539" y="5390147"/>
            <a:ext cx="10515600" cy="11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স্বাস্থ্য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কেন্দ্রে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কর্মরত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চিকিৎসকরা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টেলিফোনে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স্বাস্থ্য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থাকেন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457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রেলওয়ের ই-টিকেটিং ও মোবাইল টিকেটিং</a:t>
            </a:r>
            <a:endParaRPr lang="en-US" sz="4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5374105"/>
            <a:ext cx="10786056" cy="1008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মোবাইলফোন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অনলাইনে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রেলওয়ের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টিকেট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0000CC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277" y="1986420"/>
            <a:ext cx="5216979" cy="3053443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8" y="1986420"/>
            <a:ext cx="5738400" cy="3016800"/>
          </a:xfrm>
        </p:spPr>
      </p:pic>
    </p:spTree>
    <p:extLst>
      <p:ext uri="{BB962C8B-B14F-4D97-AF65-F5344CB8AC3E}">
        <p14:creationId xmlns:p14="http://schemas.microsoft.com/office/powerpoint/2010/main" val="205402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534" y="2888305"/>
            <a:ext cx="10515600" cy="1937288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ই-সেবা আমাদের জীবনযাত্রার মানকে আরো উন্নোত করেছে, ব্যাখ্যা কর।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866" y="4978011"/>
            <a:ext cx="2938527" cy="153632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14119" y="455278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973064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0"/>
            <a:ext cx="2609850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629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331" y="352246"/>
            <a:ext cx="2613338" cy="1325563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ই-পূর্জী কী 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ইলেকট্রনিক মানি ট্রান্সফার সিস্টেম(এমটিএস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) কী 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ই-পর্চা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সেবা কী 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ই-স্বাস্থ্যসেবা ক 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রেলওয়ের ই-টিকেটিং ও মোবাইল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টিকেটিং কী 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1126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7" y="3496590"/>
            <a:ext cx="11655380" cy="1101168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q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ই-সেবার সুবিধা গুলোর একটি তালিকা তৈরি করে আনবে।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04" y="570234"/>
            <a:ext cx="2749296" cy="275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503" y="592428"/>
            <a:ext cx="7349902" cy="5249931"/>
          </a:xfrm>
        </p:spPr>
      </p:pic>
    </p:spTree>
    <p:extLst>
      <p:ext uri="{BB962C8B-B14F-4D97-AF65-F5344CB8AC3E}">
        <p14:creationId xmlns:p14="http://schemas.microsoft.com/office/powerpoint/2010/main" val="81196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290</Words>
  <Application>Microsoft Office PowerPoint</Application>
  <PresentationFormat>Widescreen</PresentationFormat>
  <Paragraphs>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ছবিতে আমরা কী দেখতে পাচ্ছি?</vt:lpstr>
      <vt:lpstr>PowerPoint Presentation</vt:lpstr>
      <vt:lpstr>আজকের আলোচ্য পাঠ</vt:lpstr>
      <vt:lpstr>শিখনফল</vt:lpstr>
      <vt:lpstr>ছবিতে  কী করতে দেখা যাচ্ছে?</vt:lpstr>
      <vt:lpstr>PowerPoint Presentation</vt:lpstr>
      <vt:lpstr>PowerPoint Presentation</vt:lpstr>
      <vt:lpstr>PowerPoint Presentation</vt:lpstr>
      <vt:lpstr> ইলেকট্রনিক মানি ট্রান্সফার সিস্টেম(এমটিএস)</vt:lpstr>
      <vt:lpstr> ই-পর্চা সেবাঃ বর্তমানে জমির রেকর্ডের অনুলিপি অনলাইনে সংগ্রহ করা যায়-এটিকে বলা হয় ই-পর্চা ।</vt:lpstr>
      <vt:lpstr> ই-স্বাস্থ্যসেবাঃ </vt:lpstr>
      <vt:lpstr> রেলওয়ের ই-টিকেটিং ও মোবাইল টিকেটিং</vt:lpstr>
      <vt:lpstr>দলীয় কাজ</vt:lpstr>
      <vt:lpstr>মূল্যায়ন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 ক্লাসে নবম শ্রেণির ছাত্র-ছাত্রীদের জানাই সাদর আমন্ত্রয়ণ।</dc:title>
  <dc:creator>Md. Ashraful Islam</dc:creator>
  <cp:lastModifiedBy>Md. Ashraful Islam</cp:lastModifiedBy>
  <cp:revision>96</cp:revision>
  <dcterms:created xsi:type="dcterms:W3CDTF">2015-02-09T13:06:53Z</dcterms:created>
  <dcterms:modified xsi:type="dcterms:W3CDTF">2019-09-25T14:57:06Z</dcterms:modified>
</cp:coreProperties>
</file>