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81200"/>
            <a:ext cx="5927240" cy="4038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381000"/>
            <a:ext cx="4648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0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নোট</a:t>
            </a:r>
            <a:r>
              <a:rPr lang="en-US" dirty="0" smtClean="0"/>
              <a:t> – ২ ,           </a:t>
            </a:r>
            <a:r>
              <a:rPr lang="en-US" dirty="0" err="1" smtClean="0"/>
              <a:t>নিট</a:t>
            </a:r>
            <a:r>
              <a:rPr lang="en-US" dirty="0" smtClean="0"/>
              <a:t> </a:t>
            </a:r>
            <a:r>
              <a:rPr lang="en-US" dirty="0" err="1" smtClean="0"/>
              <a:t>বিক্রয়</a:t>
            </a:r>
            <a:r>
              <a:rPr lang="en-US" dirty="0" smtClean="0"/>
              <a:t>                                 * * * * </a:t>
            </a:r>
          </a:p>
          <a:p>
            <a:r>
              <a:rPr lang="en-US" dirty="0"/>
              <a:t> </a:t>
            </a:r>
            <a:r>
              <a:rPr lang="en-US" dirty="0" smtClean="0"/>
              <a:t>  (-)  </a:t>
            </a:r>
            <a:r>
              <a:rPr lang="en-US" dirty="0" err="1" smtClean="0"/>
              <a:t>বিক্রিত</a:t>
            </a:r>
            <a:r>
              <a:rPr lang="en-US" dirty="0" smtClean="0"/>
              <a:t> </a:t>
            </a:r>
            <a:r>
              <a:rPr lang="en-US" dirty="0" err="1" smtClean="0"/>
              <a:t>পন্যের</a:t>
            </a:r>
            <a:r>
              <a:rPr lang="en-US" dirty="0" smtClean="0"/>
              <a:t> </a:t>
            </a:r>
            <a:r>
              <a:rPr lang="en-US" dirty="0" err="1" smtClean="0"/>
              <a:t>ব্যয়</a:t>
            </a:r>
            <a:r>
              <a:rPr lang="en-US" dirty="0" smtClean="0"/>
              <a:t> (</a:t>
            </a:r>
            <a:r>
              <a:rPr lang="en-US" dirty="0" err="1" smtClean="0"/>
              <a:t>নোট</a:t>
            </a:r>
            <a:r>
              <a:rPr lang="en-US" dirty="0" smtClean="0"/>
              <a:t> -৩)                     (***)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</a:t>
            </a:r>
            <a:r>
              <a:rPr lang="en-US" dirty="0" err="1" smtClean="0"/>
              <a:t>মোট</a:t>
            </a:r>
            <a:r>
              <a:rPr lang="en-US" dirty="0" smtClean="0"/>
              <a:t>   </a:t>
            </a:r>
            <a:r>
              <a:rPr lang="en-US" dirty="0" err="1" smtClean="0"/>
              <a:t>মুনাফা</a:t>
            </a:r>
            <a:r>
              <a:rPr lang="en-US" dirty="0" smtClean="0"/>
              <a:t>                ****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724400" y="1905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qual 5"/>
          <p:cNvSpPr/>
          <p:nvPr/>
        </p:nvSpPr>
        <p:spPr>
          <a:xfrm>
            <a:off x="4724400" y="2895600"/>
            <a:ext cx="1295400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65760"/>
            <a:ext cx="4495800" cy="624840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কারবারি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বাট্রা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৩।নিট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সমাপনি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,২০১৮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291714"/>
              </p:ext>
            </p:extLst>
          </p:nvPr>
        </p:nvGraphicFramePr>
        <p:xfrm>
          <a:off x="1981200" y="1143000"/>
          <a:ext cx="4953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040"/>
                <a:gridCol w="1711960"/>
              </a:tblGrid>
              <a:tr h="34371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 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69488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পন্যে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ব্যবসায়িক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বাট্রা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আন্তঃফেরত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বহিঃফেরত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বিজ্ঞাপন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বিদু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ৎ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পন্যে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২০,০০০ </a:t>
                      </a:r>
                    </a:p>
                    <a:p>
                      <a:r>
                        <a:rPr lang="en-US" dirty="0" smtClean="0"/>
                        <a:t>২,০০,০০০ </a:t>
                      </a:r>
                    </a:p>
                    <a:p>
                      <a:r>
                        <a:rPr lang="en-US" dirty="0" smtClean="0"/>
                        <a:t>৩,০০০ </a:t>
                      </a:r>
                    </a:p>
                    <a:p>
                      <a:r>
                        <a:rPr lang="en-US" dirty="0" smtClean="0"/>
                        <a:t>৫,০০০ </a:t>
                      </a:r>
                    </a:p>
                    <a:p>
                      <a:r>
                        <a:rPr lang="en-US" dirty="0" smtClean="0"/>
                        <a:t>২,০০০ </a:t>
                      </a:r>
                    </a:p>
                    <a:p>
                      <a:r>
                        <a:rPr lang="en-US" dirty="0" smtClean="0"/>
                        <a:t>১০০০০ </a:t>
                      </a:r>
                    </a:p>
                    <a:p>
                      <a:r>
                        <a:rPr lang="en-US" dirty="0" smtClean="0"/>
                        <a:t>৬,০০০ </a:t>
                      </a:r>
                    </a:p>
                    <a:p>
                      <a:r>
                        <a:rPr lang="en-US" dirty="0" smtClean="0"/>
                        <a:t>৫০,০০০০ </a:t>
                      </a:r>
                    </a:p>
                    <a:p>
                      <a:r>
                        <a:rPr lang="en-US" dirty="0" smtClean="0"/>
                        <a:t>১,০০০ </a:t>
                      </a:r>
                    </a:p>
                    <a:p>
                      <a:r>
                        <a:rPr lang="en-US" dirty="0" smtClean="0"/>
                        <a:t>২৫,০০০ </a:t>
                      </a:r>
                    </a:p>
                    <a:p>
                      <a:r>
                        <a:rPr lang="en-US" dirty="0" smtClean="0"/>
                        <a:t>৩০,০০০ </a:t>
                      </a:r>
                    </a:p>
                    <a:p>
                      <a:r>
                        <a:rPr lang="en-US" dirty="0" smtClean="0"/>
                        <a:t>১৫,০০০ </a:t>
                      </a:r>
                    </a:p>
                    <a:p>
                      <a:r>
                        <a:rPr lang="en-US" dirty="0" smtClean="0"/>
                        <a:t>৫০০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295400" y="5410200"/>
            <a:ext cx="7239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সমাপনি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৪,০০০টাকা ,৬,০০০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ভূক্ত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4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স্টোর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৩১শে জুন,২০১৭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55029"/>
              </p:ext>
            </p:extLst>
          </p:nvPr>
        </p:nvGraphicFramePr>
        <p:xfrm>
          <a:off x="2590800" y="1402080"/>
          <a:ext cx="4953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175298"/>
                <a:gridCol w="1491702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বিবরন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পন্যে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বট্রা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জ্বালানি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ডর্ক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চার্জ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বহি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৩০,০০০ </a:t>
                      </a:r>
                    </a:p>
                    <a:p>
                      <a:r>
                        <a:rPr lang="en-US" dirty="0" smtClean="0"/>
                        <a:t>৫০০</a:t>
                      </a:r>
                    </a:p>
                    <a:p>
                      <a:r>
                        <a:rPr lang="en-US" dirty="0" smtClean="0"/>
                        <a:t>১,৫০০ </a:t>
                      </a:r>
                    </a:p>
                    <a:p>
                      <a:r>
                        <a:rPr lang="en-US" dirty="0" smtClean="0"/>
                        <a:t>১,২০০ </a:t>
                      </a:r>
                    </a:p>
                    <a:p>
                      <a:r>
                        <a:rPr lang="en-US" dirty="0" smtClean="0"/>
                        <a:t>২৫,০০০ </a:t>
                      </a:r>
                    </a:p>
                    <a:p>
                      <a:r>
                        <a:rPr lang="en-US" dirty="0" smtClean="0"/>
                        <a:t>২০,০০০ </a:t>
                      </a:r>
                    </a:p>
                    <a:p>
                      <a:r>
                        <a:rPr lang="en-US" dirty="0" smtClean="0"/>
                        <a:t>৩,০০০ </a:t>
                      </a:r>
                    </a:p>
                    <a:p>
                      <a:r>
                        <a:rPr lang="en-US" dirty="0" smtClean="0"/>
                        <a:t>১,০০০ </a:t>
                      </a:r>
                    </a:p>
                    <a:p>
                      <a:r>
                        <a:rPr lang="en-US" dirty="0" smtClean="0"/>
                        <a:t>৮,০০ </a:t>
                      </a:r>
                    </a:p>
                    <a:p>
                      <a:r>
                        <a:rPr lang="en-US" dirty="0" smtClean="0"/>
                        <a:t>১২,০০০ </a:t>
                      </a:r>
                    </a:p>
                    <a:p>
                      <a:r>
                        <a:rPr lang="en-US" dirty="0" smtClean="0"/>
                        <a:t>৪,০০০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২,০০০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২,৫০,০০০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২৫,০০০ </a:t>
                      </a:r>
                    </a:p>
                    <a:p>
                      <a:r>
                        <a:rPr lang="en-US" baseline="0" dirty="0" smtClean="0"/>
                        <a:t>৫,০০০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5181600"/>
            <a:ext cx="6629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সমাপনি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২০,০০টাকা ।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১০,০০০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মজুরি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9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ব্যর্থতা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ব্যর্থতা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।”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5811379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5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096000" cy="99377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2667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ব্রজেন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চাঁদপাই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মেছেরশাহ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052" y="1600200"/>
            <a:ext cx="2453640" cy="2726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2579511" cy="193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শ্রেনিঃ১০ম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latin typeface="NikoshBAN" pitchFamily="2" charset="0"/>
                <a:cs typeface="NikoshBAN" pitchFamily="2" charset="0"/>
              </a:rPr>
              <a:t>অধ্যায়ঃআর্থিক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2.বিক্রিত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mtClean="0">
                <a:latin typeface="NikoshBAN" pitchFamily="2" charset="0"/>
                <a:cs typeface="NikoshBAN" pitchFamily="2" charset="0"/>
              </a:rPr>
              <a:t>3.মোট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1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5638800"/>
            <a:ext cx="3048000" cy="8382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169"/>
            <a:ext cx="8077200" cy="5375010"/>
          </a:xfrm>
        </p:spPr>
      </p:pic>
    </p:spTree>
    <p:extLst>
      <p:ext uri="{BB962C8B-B14F-4D97-AF65-F5344CB8AC3E}">
        <p14:creationId xmlns:p14="http://schemas.microsoft.com/office/powerpoint/2010/main" val="6438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-1।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নির্ণয়ঃ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****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             (-)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***                            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             (-)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কারবারি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বাট্রা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***                            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             (-)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***                                                   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           (-)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বিনামূল্যে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বিতরন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**                    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            (+)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অলিখিত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**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=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****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" y="152400"/>
            <a:ext cx="4191000" cy="31676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2401"/>
            <a:ext cx="4343400" cy="31676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3962400"/>
            <a:ext cx="632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পন্যে</a:t>
            </a:r>
            <a:r>
              <a:rPr lang="en-US" dirty="0" smtClean="0"/>
              <a:t> </a:t>
            </a:r>
            <a:r>
              <a:rPr lang="en-US" dirty="0" err="1" smtClean="0"/>
              <a:t>দ্রব্য</a:t>
            </a:r>
            <a:r>
              <a:rPr lang="en-US" dirty="0" smtClean="0"/>
              <a:t> </a:t>
            </a:r>
            <a:r>
              <a:rPr lang="en-US" dirty="0" err="1" smtClean="0"/>
              <a:t>ক্রয়</a:t>
            </a:r>
            <a:r>
              <a:rPr lang="en-US" dirty="0" smtClean="0"/>
              <a:t> ও </a:t>
            </a:r>
            <a:r>
              <a:rPr lang="en-US" dirty="0" err="1" smtClean="0"/>
              <a:t>বিক্রয়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990601"/>
            <a:ext cx="457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নোট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-২। নিট বিক্রয়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বিক্রয়            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**** 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                                                      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(-) বিক্রয় ফেরত       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*** 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                                                      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(-) কারবারি বাট্রা       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*** 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                                                 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(-)কোন কারণে বিক্রয় হ্রাস পেলে       ** </a:t>
            </a: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                                             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(+) অলিখিত বিক্রয় 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**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                              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 নিট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বিক্রয়   =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**** 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4572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5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13" y="685800"/>
            <a:ext cx="4007787" cy="327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757237"/>
            <a:ext cx="4138436" cy="3205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4391025"/>
            <a:ext cx="685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আশায়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বিক্রেতার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জড়িত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27" y="1387434"/>
            <a:ext cx="763172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479066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বিক্রিত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পন্যের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ঃ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742" y="5943600"/>
            <a:ext cx="571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অগ্রিম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4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428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শিক্ষক পরিচিতি </vt:lpstr>
      <vt:lpstr>পাঠ পরিচিতি </vt:lpstr>
      <vt:lpstr>                           পন্যে ক্রয়ের ছবি। </vt:lpstr>
      <vt:lpstr>নিট ক্রয় নির্ণয়ের সূত্রঃ </vt:lpstr>
      <vt:lpstr>PowerPoint Presentation</vt:lpstr>
      <vt:lpstr>PowerPoint Presentation</vt:lpstr>
      <vt:lpstr>PowerPoint Presentation</vt:lpstr>
      <vt:lpstr>PowerPoint Presentation</vt:lpstr>
      <vt:lpstr>মোট মুনাফা নির্ণয় । </vt:lpstr>
      <vt:lpstr>মূল্যায়ন </vt:lpstr>
      <vt:lpstr>দলগত কাজঃ  রেওয়ামিল  ৩১ ডিসেম্বর ,২০১৮ সাল। </vt:lpstr>
      <vt:lpstr>বাড়ীর কাজঃ জনাব আমিন স্টোর  রেওয়ামিল  ৩১শে জুন,২০১৭ সালের  </vt:lpstr>
      <vt:lpstr>“কোন ব্যর্থতা থেকে শিক্ষা গ্রহন করলে ,তা তোমার কোন ব্যর্থতা নয়।”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 </dc:title>
  <dc:creator>Dell</dc:creator>
  <cp:lastModifiedBy>Windows User</cp:lastModifiedBy>
  <cp:revision>49</cp:revision>
  <dcterms:created xsi:type="dcterms:W3CDTF">2006-08-16T00:00:00Z</dcterms:created>
  <dcterms:modified xsi:type="dcterms:W3CDTF">2019-08-30T16:30:50Z</dcterms:modified>
</cp:coreProperties>
</file>