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3" r:id="rId5"/>
    <p:sldId id="264" r:id="rId6"/>
    <p:sldId id="265" r:id="rId7"/>
    <p:sldId id="267" r:id="rId8"/>
    <p:sldId id="280" r:id="rId9"/>
    <p:sldId id="273" r:id="rId10"/>
    <p:sldId id="274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211doXcfxV/zl9z3zqE3g==" hashData="Je/eAXkxJkqJsQ1XnP2ioDrDJkrzkqzfyulmoeWiD0RW1GRVbYnm4mGdN3CSjb+Q84rUJNTZ6u+2wAQ1TbGXX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55A11"/>
    <a:srgbClr val="5B9BD5"/>
    <a:srgbClr val="739DC2"/>
    <a:srgbClr val="A6A6A6"/>
    <a:srgbClr val="656673"/>
    <a:srgbClr val="3D131F"/>
    <a:srgbClr val="514867"/>
    <a:srgbClr val="57739A"/>
    <a:srgbClr val="7E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498D-B522-4A80-B1F4-C3EEA2036E88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2"/>
          <p:cNvSpPr/>
          <p:nvPr/>
        </p:nvSpPr>
        <p:spPr>
          <a:xfrm rot="16200000" flipH="1">
            <a:off x="-2564427" y="279771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Flowchart: Document 2"/>
          <p:cNvSpPr/>
          <p:nvPr/>
        </p:nvSpPr>
        <p:spPr>
          <a:xfrm rot="16200000" flipH="1">
            <a:off x="-2788633" y="48914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Document 2"/>
          <p:cNvSpPr/>
          <p:nvPr/>
        </p:nvSpPr>
        <p:spPr>
          <a:xfrm rot="16200000" flipH="1">
            <a:off x="-2841468" y="166920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lowchart: Document 2"/>
          <p:cNvSpPr/>
          <p:nvPr/>
        </p:nvSpPr>
        <p:spPr>
          <a:xfrm rot="16200000" flipH="1">
            <a:off x="-2877412" y="271365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Flowchart: Document 2">
            <a:extLst>
              <a:ext uri="{FF2B5EF4-FFF2-40B4-BE49-F238E27FC236}">
                <a16:creationId xmlns="" xmlns:a16="http://schemas.microsoft.com/office/drawing/2014/main" id="{29B5B601-1549-4E18-954E-C37776823DE9}"/>
              </a:ext>
            </a:extLst>
          </p:cNvPr>
          <p:cNvSpPr/>
          <p:nvPr/>
        </p:nvSpPr>
        <p:spPr>
          <a:xfrm rot="5400000">
            <a:off x="7802111" y="307987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Flowchart: Document 2">
            <a:extLst>
              <a:ext uri="{FF2B5EF4-FFF2-40B4-BE49-F238E27FC236}">
                <a16:creationId xmlns="" xmlns:a16="http://schemas.microsoft.com/office/drawing/2014/main" id="{5F190CFB-3672-40C1-9962-5D04472BFA49}"/>
              </a:ext>
            </a:extLst>
          </p:cNvPr>
          <p:cNvSpPr/>
          <p:nvPr/>
        </p:nvSpPr>
        <p:spPr>
          <a:xfrm rot="5400000">
            <a:off x="8056172" y="71120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Document 2">
            <a:extLst>
              <a:ext uri="{FF2B5EF4-FFF2-40B4-BE49-F238E27FC236}">
                <a16:creationId xmlns="" xmlns:a16="http://schemas.microsoft.com/office/drawing/2014/main" id="{9DF28107-2F1E-4AC9-ABCD-4E813A948329}"/>
              </a:ext>
            </a:extLst>
          </p:cNvPr>
          <p:cNvSpPr/>
          <p:nvPr/>
        </p:nvSpPr>
        <p:spPr>
          <a:xfrm rot="5400000">
            <a:off x="8120288" y="200154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Document 2">
            <a:extLst>
              <a:ext uri="{FF2B5EF4-FFF2-40B4-BE49-F238E27FC236}">
                <a16:creationId xmlns="" xmlns:a16="http://schemas.microsoft.com/office/drawing/2014/main" id="{36CE02FB-9E7D-4217-A323-E26F9607A6A7}"/>
              </a:ext>
            </a:extLst>
          </p:cNvPr>
          <p:cNvSpPr/>
          <p:nvPr/>
        </p:nvSpPr>
        <p:spPr>
          <a:xfrm rot="5400000">
            <a:off x="8135159" y="272780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7AF43A-9981-4AB6-98A8-D142DF81434C}"/>
              </a:ext>
            </a:extLst>
          </p:cNvPr>
          <p:cNvSpPr/>
          <p:nvPr/>
        </p:nvSpPr>
        <p:spPr>
          <a:xfrm>
            <a:off x="0" y="2793695"/>
            <a:ext cx="3403598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FBF42E-478C-47F4-8769-C5FC79FE1DE1}"/>
              </a:ext>
            </a:extLst>
          </p:cNvPr>
          <p:cNvSpPr/>
          <p:nvPr/>
        </p:nvSpPr>
        <p:spPr>
          <a:xfrm>
            <a:off x="7258898" y="3644130"/>
            <a:ext cx="4933102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590B1C1-9717-44CD-9713-093B4CA349A1}"/>
              </a:ext>
            </a:extLst>
          </p:cNvPr>
          <p:cNvCxnSpPr>
            <a:cxnSpLocks/>
          </p:cNvCxnSpPr>
          <p:nvPr/>
        </p:nvCxnSpPr>
        <p:spPr>
          <a:xfrm flipH="1">
            <a:off x="4431871" y="4351124"/>
            <a:ext cx="11151" cy="100553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6468" y="1488344"/>
            <a:ext cx="0" cy="773503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9354" l="9916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99" y="2302264"/>
            <a:ext cx="364998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681" y="0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638" y="3105835"/>
            <a:ext cx="72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5009"/>
            <a:ext cx="3425781" cy="3444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8968" y="0"/>
            <a:ext cx="177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782" y="3219719"/>
            <a:ext cx="8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6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458" y="0"/>
            <a:ext cx="244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391" y="3136613"/>
            <a:ext cx="1025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40889" y="1543869"/>
            <a:ext cx="105102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ei Copperplate" panose="030304020408070D0D05" pitchFamily="66" charset="0"/>
              </a:rPr>
              <a:t>Thank You</a:t>
            </a:r>
            <a:endParaRPr lang="en-US" sz="239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ei Copperplate" panose="030304020408070D0D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32" y="843148"/>
            <a:ext cx="32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450" y="2546981"/>
            <a:ext cx="5387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আল-হেলালী</a:t>
            </a:r>
            <a:endParaRPr lang="en-US" sz="4000" dirty="0" smtClean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gazinayeem@yahoo.com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932" y="1532668"/>
            <a:ext cx="3760518" cy="42753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9" y="2028617"/>
            <a:ext cx="86294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(1মপত্র)</a:t>
            </a:r>
          </a:p>
          <a:p>
            <a:pPr algn="ctr"/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solidFill>
                <a:srgbClr val="5148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 smtClean="0">
              <a:solidFill>
                <a:srgbClr val="577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277</a:t>
            </a:r>
          </a:p>
        </p:txBody>
      </p:sp>
    </p:spTree>
    <p:extLst>
      <p:ext uri="{BB962C8B-B14F-4D97-AF65-F5344CB8AC3E}">
        <p14:creationId xmlns:p14="http://schemas.microsoft.com/office/powerpoint/2010/main" val="4694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2" y="2620962"/>
            <a:ext cx="1559583" cy="1559583"/>
          </a:xfrm>
          <a:prstGeom prst="ellipse">
            <a:avLst/>
          </a:prstGeom>
          <a:ln w="63500" cap="rnd">
            <a:solidFill>
              <a:srgbClr val="EAC06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57" t="17109" r="10573" b="9629"/>
          <a:stretch/>
        </p:blipFill>
        <p:spPr>
          <a:xfrm>
            <a:off x="10533434" y="2620961"/>
            <a:ext cx="1559583" cy="1559583"/>
          </a:xfrm>
          <a:prstGeom prst="ellipse">
            <a:avLst/>
          </a:prstGeom>
          <a:ln w="63500" cap="rnd">
            <a:solidFill>
              <a:srgbClr val="AE414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208" y="5199433"/>
            <a:ext cx="1559583" cy="1559583"/>
          </a:xfrm>
          <a:prstGeom prst="ellipse">
            <a:avLst/>
          </a:prstGeom>
          <a:ln w="63500" cap="rnd">
            <a:solidFill>
              <a:srgbClr val="44B17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226" y="98982"/>
            <a:ext cx="1559584" cy="1559583"/>
          </a:xfrm>
          <a:prstGeom prst="ellipse">
            <a:avLst/>
          </a:prstGeom>
          <a:ln w="63500" cap="rnd">
            <a:solidFill>
              <a:srgbClr val="65667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0" y="2521980"/>
            <a:ext cx="1757548" cy="1757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452" y="2521980"/>
            <a:ext cx="1757548" cy="175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5181601" y="0"/>
            <a:ext cx="1757548" cy="17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5217226" y="5100451"/>
            <a:ext cx="1757548" cy="17575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80114" y="2968831"/>
            <a:ext cx="3835730" cy="1104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4.79167E-6 0.19005 C 4.79167E-6 0.27523 0.11822 0.38033 0.21432 0.38033 L 0.42864 0.3803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1198 -0.1912 C 0.30678 -0.27708 0.42448 -0.38125 0.42566 -0.37939 L 0.42631 -0.37523 " pathEditMode="relative" rAng="19980000" ptsTypes="AAAA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42812 -0.3625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41979 0.36782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4" y="2937281"/>
            <a:ext cx="1188720" cy="1188720"/>
          </a:xfrm>
          <a:prstGeom prst="ellipse">
            <a:avLst/>
          </a:prstGeom>
          <a:ln w="63500" cap="rnd">
            <a:solidFill>
              <a:srgbClr val="C22C3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054" y="5384865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4" y="3024534"/>
            <a:ext cx="1188720" cy="1195988"/>
          </a:xfrm>
          <a:prstGeom prst="ellipse">
            <a:avLst/>
          </a:prstGeom>
          <a:ln w="63500" cap="rnd">
            <a:solidFill>
              <a:srgbClr val="ECDCC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81" y="551246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81" y="3119055"/>
            <a:ext cx="1188720" cy="118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4" y="3024534"/>
            <a:ext cx="1188720" cy="1188720"/>
          </a:xfrm>
          <a:prstGeom prst="ellipse">
            <a:avLst/>
          </a:prstGeom>
          <a:ln w="63500" cap="rnd">
            <a:solidFill>
              <a:srgbClr val="44B17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0" y="2550226"/>
            <a:ext cx="1757548" cy="175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10434452" y="0"/>
            <a:ext cx="1757548" cy="17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9" t="10242" r="9180" b="7749"/>
          <a:stretch/>
        </p:blipFill>
        <p:spPr>
          <a:xfrm>
            <a:off x="5217226" y="5100451"/>
            <a:ext cx="1757548" cy="17575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78135" y="2876798"/>
            <a:ext cx="3835730" cy="1104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5081" y="2652866"/>
            <a:ext cx="1757548" cy="17575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226" y="0"/>
            <a:ext cx="1757548" cy="16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43711 0.359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43711 -0.35903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84804 0.01389 " pathEditMode="relative" rAng="0" ptsTypes="AA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4804 -0.013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85795 -0.35486 " pathEditMode="relative" rAng="0" ptsTypes="AA">
                                      <p:cBhvr>
                                        <p:cTn id="1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84804 0.36134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20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454" y="1243525"/>
            <a:ext cx="7508838" cy="13255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246" y="3956298"/>
            <a:ext cx="7508838" cy="177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5735782" cy="6857999"/>
          </a:xfrm>
          <a:custGeom>
            <a:avLst/>
            <a:gdLst>
              <a:gd name="connsiteX0" fmla="*/ 0 w 5735782"/>
              <a:gd name="connsiteY0" fmla="*/ 0 h 6857999"/>
              <a:gd name="connsiteX1" fmla="*/ 5735782 w 5735782"/>
              <a:gd name="connsiteY1" fmla="*/ 0 h 6857999"/>
              <a:gd name="connsiteX2" fmla="*/ 5735782 w 5735782"/>
              <a:gd name="connsiteY2" fmla="*/ 6857999 h 6857999"/>
              <a:gd name="connsiteX3" fmla="*/ 0 w 57357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782" h="6857999">
                <a:moveTo>
                  <a:pt x="0" y="0"/>
                </a:moveTo>
                <a:lnTo>
                  <a:pt x="5735782" y="0"/>
                </a:lnTo>
                <a:lnTo>
                  <a:pt x="5735782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5" b="78022" l="17754" r="79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628" t="2372" r="19173" b="12612"/>
          <a:stretch/>
        </p:blipFill>
        <p:spPr>
          <a:xfrm rot="21186708">
            <a:off x="2494438" y="5601010"/>
            <a:ext cx="1557395" cy="14037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693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6215770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033658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4" name="Freeform 13"/>
          <p:cNvSpPr/>
          <p:nvPr/>
        </p:nvSpPr>
        <p:spPr>
          <a:xfrm>
            <a:off x="4618618" y="2208506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00730" y="2208506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7" name="Freeform 16"/>
          <p:cNvSpPr/>
          <p:nvPr/>
        </p:nvSpPr>
        <p:spPr>
          <a:xfrm>
            <a:off x="6215770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8" name="Rectangle 17"/>
          <p:cNvSpPr/>
          <p:nvPr/>
        </p:nvSpPr>
        <p:spPr>
          <a:xfrm>
            <a:off x="8412480" y="4694359"/>
            <a:ext cx="3779520" cy="14775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033658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0" name="Freeform 19"/>
          <p:cNvSpPr/>
          <p:nvPr/>
        </p:nvSpPr>
        <p:spPr>
          <a:xfrm>
            <a:off x="1442602" y="2208505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4622" y="1641764"/>
            <a:ext cx="80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9494" y="1179823"/>
            <a:ext cx="10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9837" y="3599670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6638" y="5345262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4622" y="6019517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0127" y="3929345"/>
            <a:ext cx="16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12" grpId="0"/>
      <p:bldP spid="15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192" y="391886"/>
            <a:ext cx="360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570" y="1774388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570" y="2123511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4013849" y="1774388"/>
            <a:ext cx="4535206" cy="28174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1570" y="2566251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1570" y="3029159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1570" y="3481409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অর্থসংস্থান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013849" y="1774388"/>
            <a:ext cx="4535206" cy="281749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1570" y="3934807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মজুদকরণ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013849" y="1774388"/>
            <a:ext cx="4535206" cy="281749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1570" y="4396567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4013849" y="1774388"/>
            <a:ext cx="4535206" cy="281749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1570" y="4862968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67808" y="1774388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7808" y="2121030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667808" y="2509606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67808" y="2952369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667808" y="3405509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67808" y="3873347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667808" y="4396567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67808" y="4861839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3849" y="1774388"/>
            <a:ext cx="4535206" cy="281749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1" grpId="0" animBg="1"/>
      <p:bldP spid="12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681" y="0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411" y="920621"/>
            <a:ext cx="57211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অভাববোধ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as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কার্যকলাপের সমষ্টি</a:t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বন্টনসংক্রান্ত কার্যকলাপের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 সংক্রান্ত কার্যকলাপের সমষ্টি</a:t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2657" y="2024861"/>
            <a:ext cx="457200" cy="457200"/>
          </a:xfrm>
          <a:custGeom>
            <a:avLst/>
            <a:gdLst>
              <a:gd name="connsiteX0" fmla="*/ 320040 w 640080"/>
              <a:gd name="connsiteY0" fmla="*/ 91440 h 640080"/>
              <a:gd name="connsiteX1" fmla="*/ 91440 w 640080"/>
              <a:gd name="connsiteY1" fmla="*/ 320040 h 640080"/>
              <a:gd name="connsiteX2" fmla="*/ 320040 w 640080"/>
              <a:gd name="connsiteY2" fmla="*/ 548640 h 640080"/>
              <a:gd name="connsiteX3" fmla="*/ 548640 w 640080"/>
              <a:gd name="connsiteY3" fmla="*/ 320040 h 640080"/>
              <a:gd name="connsiteX4" fmla="*/ 320040 w 640080"/>
              <a:gd name="connsiteY4" fmla="*/ 91440 h 640080"/>
              <a:gd name="connsiteX5" fmla="*/ 320040 w 640080"/>
              <a:gd name="connsiteY5" fmla="*/ 0 h 640080"/>
              <a:gd name="connsiteX6" fmla="*/ 640080 w 640080"/>
              <a:gd name="connsiteY6" fmla="*/ 320040 h 640080"/>
              <a:gd name="connsiteX7" fmla="*/ 320040 w 640080"/>
              <a:gd name="connsiteY7" fmla="*/ 640080 h 640080"/>
              <a:gd name="connsiteX8" fmla="*/ 0 w 640080"/>
              <a:gd name="connsiteY8" fmla="*/ 320040 h 640080"/>
              <a:gd name="connsiteX9" fmla="*/ 320040 w 640080"/>
              <a:gd name="connsiteY9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" h="640080">
                <a:moveTo>
                  <a:pt x="320040" y="91440"/>
                </a:moveTo>
                <a:cubicBezTo>
                  <a:pt x="193788" y="91440"/>
                  <a:pt x="91440" y="193788"/>
                  <a:pt x="91440" y="320040"/>
                </a:cubicBezTo>
                <a:cubicBezTo>
                  <a:pt x="91440" y="446292"/>
                  <a:pt x="193788" y="548640"/>
                  <a:pt x="320040" y="548640"/>
                </a:cubicBezTo>
                <a:cubicBezTo>
                  <a:pt x="446292" y="548640"/>
                  <a:pt x="548640" y="446292"/>
                  <a:pt x="548640" y="320040"/>
                </a:cubicBezTo>
                <a:cubicBezTo>
                  <a:pt x="548640" y="193788"/>
                  <a:pt x="446292" y="91440"/>
                  <a:pt x="320040" y="91440"/>
                </a:cubicBezTo>
                <a:close/>
                <a:moveTo>
                  <a:pt x="320040" y="0"/>
                </a:moveTo>
                <a:cubicBezTo>
                  <a:pt x="496793" y="0"/>
                  <a:pt x="640080" y="143287"/>
                  <a:pt x="640080" y="320040"/>
                </a:cubicBezTo>
                <a:cubicBezTo>
                  <a:pt x="640080" y="496793"/>
                  <a:pt x="496793" y="640080"/>
                  <a:pt x="320040" y="640080"/>
                </a:cubicBezTo>
                <a:cubicBezTo>
                  <a:pt x="143287" y="640080"/>
                  <a:pt x="0" y="496793"/>
                  <a:pt x="0" y="320040"/>
                </a:cubicBezTo>
                <a:cubicBezTo>
                  <a:pt x="0" y="143287"/>
                  <a:pt x="143287" y="0"/>
                  <a:pt x="32004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60892" y="5477924"/>
            <a:ext cx="457200" cy="457200"/>
          </a:xfrm>
          <a:custGeom>
            <a:avLst/>
            <a:gdLst>
              <a:gd name="connsiteX0" fmla="*/ 320040 w 640080"/>
              <a:gd name="connsiteY0" fmla="*/ 91440 h 640080"/>
              <a:gd name="connsiteX1" fmla="*/ 91440 w 640080"/>
              <a:gd name="connsiteY1" fmla="*/ 320040 h 640080"/>
              <a:gd name="connsiteX2" fmla="*/ 320040 w 640080"/>
              <a:gd name="connsiteY2" fmla="*/ 548640 h 640080"/>
              <a:gd name="connsiteX3" fmla="*/ 548640 w 640080"/>
              <a:gd name="connsiteY3" fmla="*/ 320040 h 640080"/>
              <a:gd name="connsiteX4" fmla="*/ 320040 w 640080"/>
              <a:gd name="connsiteY4" fmla="*/ 91440 h 640080"/>
              <a:gd name="connsiteX5" fmla="*/ 320040 w 640080"/>
              <a:gd name="connsiteY5" fmla="*/ 0 h 640080"/>
              <a:gd name="connsiteX6" fmla="*/ 640080 w 640080"/>
              <a:gd name="connsiteY6" fmla="*/ 320040 h 640080"/>
              <a:gd name="connsiteX7" fmla="*/ 320040 w 640080"/>
              <a:gd name="connsiteY7" fmla="*/ 640080 h 640080"/>
              <a:gd name="connsiteX8" fmla="*/ 0 w 640080"/>
              <a:gd name="connsiteY8" fmla="*/ 320040 h 640080"/>
              <a:gd name="connsiteX9" fmla="*/ 320040 w 640080"/>
              <a:gd name="connsiteY9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" h="640080">
                <a:moveTo>
                  <a:pt x="320040" y="91440"/>
                </a:moveTo>
                <a:cubicBezTo>
                  <a:pt x="193788" y="91440"/>
                  <a:pt x="91440" y="193788"/>
                  <a:pt x="91440" y="320040"/>
                </a:cubicBezTo>
                <a:cubicBezTo>
                  <a:pt x="91440" y="446292"/>
                  <a:pt x="193788" y="548640"/>
                  <a:pt x="320040" y="548640"/>
                </a:cubicBezTo>
                <a:cubicBezTo>
                  <a:pt x="446292" y="548640"/>
                  <a:pt x="548640" y="446292"/>
                  <a:pt x="548640" y="320040"/>
                </a:cubicBezTo>
                <a:cubicBezTo>
                  <a:pt x="548640" y="193788"/>
                  <a:pt x="446292" y="91440"/>
                  <a:pt x="320040" y="91440"/>
                </a:cubicBezTo>
                <a:close/>
                <a:moveTo>
                  <a:pt x="320040" y="0"/>
                </a:moveTo>
                <a:cubicBezTo>
                  <a:pt x="496793" y="0"/>
                  <a:pt x="640080" y="143287"/>
                  <a:pt x="640080" y="320040"/>
                </a:cubicBezTo>
                <a:cubicBezTo>
                  <a:pt x="640080" y="496793"/>
                  <a:pt x="496793" y="640080"/>
                  <a:pt x="320040" y="640080"/>
                </a:cubicBezTo>
                <a:cubicBezTo>
                  <a:pt x="143287" y="640080"/>
                  <a:pt x="0" y="496793"/>
                  <a:pt x="0" y="320040"/>
                </a:cubicBezTo>
                <a:cubicBezTo>
                  <a:pt x="0" y="143287"/>
                  <a:pt x="143287" y="0"/>
                  <a:pt x="32004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153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Alexei Copperplate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131</cp:revision>
  <dcterms:created xsi:type="dcterms:W3CDTF">2019-08-16T12:12:40Z</dcterms:created>
  <dcterms:modified xsi:type="dcterms:W3CDTF">2019-10-16T16:08:11Z</dcterms:modified>
</cp:coreProperties>
</file>