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33E8-6188-4317-97EE-4712BC770D10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CB4AF-09F1-460C-8F5D-BD800F0C16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2921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CB4AF-09F1-460C-8F5D-BD800F0C16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68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57DDC05-E38C-4528-9095-1E485C679564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B006576-A6F6-4697-BA4E-B3037786F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152400" y="152400"/>
            <a:ext cx="8763000" cy="1523999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smtClean="0">
                <a:solidFill>
                  <a:srgbClr val="7030A0"/>
                </a:solidFill>
              </a:rPr>
              <a:t>اهلا وسهلا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05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1676400" y="685800"/>
            <a:ext cx="5638800" cy="1600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1500" dirty="0" smtClean="0"/>
              <a:t>شكرا</a:t>
            </a:r>
            <a:endParaRPr lang="en-US" sz="11500" dirty="0"/>
          </a:p>
        </p:txBody>
      </p:sp>
      <p:sp>
        <p:nvSpPr>
          <p:cNvPr id="5" name="Diamond 4"/>
          <p:cNvSpPr/>
          <p:nvPr/>
        </p:nvSpPr>
        <p:spPr>
          <a:xfrm>
            <a:off x="457200" y="2209800"/>
            <a:ext cx="8305800" cy="18288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الله حا فظ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4191000"/>
            <a:ext cx="4114800" cy="2164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191000"/>
            <a:ext cx="3810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343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0" y="117764"/>
            <a:ext cx="9144000" cy="1752600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 smtClean="0">
                <a:solidFill>
                  <a:srgbClr val="C00000"/>
                </a:solidFill>
              </a:rPr>
              <a:t>تعريف المعلم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641553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dirty="0" smtClean="0">
                <a:solidFill>
                  <a:srgbClr val="CC3300"/>
                </a:solidFill>
              </a:rPr>
              <a:t>قاضي محمد العمران</a:t>
            </a:r>
          </a:p>
          <a:p>
            <a:r>
              <a:rPr lang="ar-SA" sz="2000" dirty="0" smtClean="0">
                <a:solidFill>
                  <a:srgbClr val="CC3300"/>
                </a:solidFill>
              </a:rPr>
              <a:t>المعلم المسا عد (العرب) ,المدرسة الداخل خارول كشنو فور</a:t>
            </a:r>
          </a:p>
          <a:p>
            <a:r>
              <a:rPr lang="ar-SA" sz="2000" dirty="0" smtClean="0">
                <a:solidFill>
                  <a:srgbClr val="CC3300"/>
                </a:solidFill>
              </a:rPr>
              <a:t>برورا  كوميلا</a:t>
            </a:r>
          </a:p>
          <a:p>
            <a:r>
              <a:rPr lang="en-US" sz="2400" dirty="0" smtClean="0">
                <a:solidFill>
                  <a:srgbClr val="CC3300"/>
                </a:solidFill>
              </a:rPr>
              <a:t>Mobile no: 01812731302</a:t>
            </a:r>
          </a:p>
          <a:p>
            <a:r>
              <a:rPr lang="en-US" sz="2400" dirty="0" smtClean="0">
                <a:solidFill>
                  <a:srgbClr val="CC3300"/>
                </a:solidFill>
              </a:rPr>
              <a:t>Email: kaziimrancomilla@gamil.com</a:t>
            </a:r>
            <a:endParaRPr lang="en-US" sz="2400" dirty="0">
              <a:solidFill>
                <a:srgbClr val="CC3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874496"/>
            <a:ext cx="3636818" cy="3878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81" y="3843992"/>
            <a:ext cx="48006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4036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28600"/>
            <a:ext cx="8915400" cy="1905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 smtClean="0"/>
              <a:t>تعريف الدرس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667000"/>
            <a:ext cx="140346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3200" dirty="0" smtClean="0"/>
              <a:t>الجما عة : الصف التا سع من الداخل              </a:t>
            </a:r>
          </a:p>
          <a:p>
            <a:r>
              <a:rPr lang="ar-SA" sz="3200" dirty="0" smtClean="0"/>
              <a:t>المادة :الورقت الاولي من اللغلة العربية           </a:t>
            </a:r>
          </a:p>
          <a:p>
            <a:r>
              <a:rPr lang="ar-SA" sz="3200" dirty="0" smtClean="0"/>
              <a:t>الجزء: الحوار                                              </a:t>
            </a:r>
            <a:r>
              <a:rPr lang="en-US" sz="3200" dirty="0" smtClean="0"/>
              <a:t>    </a:t>
            </a:r>
            <a:r>
              <a:rPr lang="ar-SA" sz="3200" dirty="0" smtClean="0"/>
              <a:t>						</a:t>
            </a:r>
          </a:p>
          <a:p>
            <a:r>
              <a:rPr lang="en-US" sz="3200" dirty="0" smtClean="0"/>
              <a:t> </a:t>
            </a:r>
            <a:r>
              <a:rPr lang="ar-SA" sz="3200" dirty="0" smtClean="0"/>
              <a:t>  دقيقة                                      </a:t>
            </a:r>
            <a:r>
              <a:rPr lang="en-US" sz="3200" dirty="0" smtClean="0"/>
              <a:t> </a:t>
            </a:r>
            <a:r>
              <a:rPr lang="ar-SA" sz="3200" dirty="0" smtClean="0"/>
              <a:t>45</a:t>
            </a:r>
            <a:r>
              <a:rPr lang="en-US" sz="3200" dirty="0" smtClean="0"/>
              <a:t>  </a:t>
            </a:r>
            <a:r>
              <a:rPr lang="ar-SA" sz="3200" dirty="0" smtClean="0"/>
              <a:t>الوقت</a:t>
            </a:r>
          </a:p>
          <a:p>
            <a:r>
              <a:rPr lang="bn-BD" sz="3200" dirty="0" smtClean="0"/>
              <a:t>s</a:t>
            </a:r>
            <a:r>
              <a:rPr lang="en-US" sz="3200" dirty="0" smtClean="0"/>
              <a:t>  </a:t>
            </a:r>
            <a:r>
              <a:rPr lang="ar-SA" sz="3200" dirty="0" smtClean="0"/>
              <a:t>            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044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ecision 9"/>
          <p:cNvSpPr/>
          <p:nvPr/>
        </p:nvSpPr>
        <p:spPr>
          <a:xfrm>
            <a:off x="533400" y="20782"/>
            <a:ext cx="8153400" cy="142701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المناظر التالية؟</a:t>
            </a:r>
            <a:endParaRPr lang="en-US" sz="4800" dirty="0"/>
          </a:p>
        </p:txBody>
      </p:sp>
      <p:sp>
        <p:nvSpPr>
          <p:cNvPr id="12" name="Notched Right Arrow 11"/>
          <p:cNvSpPr/>
          <p:nvPr/>
        </p:nvSpPr>
        <p:spPr>
          <a:xfrm>
            <a:off x="2057400" y="1295400"/>
            <a:ext cx="4876800" cy="11704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 smtClean="0"/>
              <a:t>درس اليوم</a:t>
            </a:r>
            <a:endParaRPr lang="en-US" sz="3200" dirty="0"/>
          </a:p>
        </p:txBody>
      </p:sp>
      <p:sp>
        <p:nvSpPr>
          <p:cNvPr id="15" name="Left-Right Arrow 14"/>
          <p:cNvSpPr/>
          <p:nvPr/>
        </p:nvSpPr>
        <p:spPr>
          <a:xfrm>
            <a:off x="457200" y="2465832"/>
            <a:ext cx="8229600" cy="142036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الحوار بين البا ئع والطا لب من(البيع والشراء)</a:t>
            </a:r>
            <a:endParaRPr lang="en-US" sz="2400" dirty="0"/>
          </a:p>
        </p:txBody>
      </p:sp>
      <p:sp>
        <p:nvSpPr>
          <p:cNvPr id="16" name="Right Arrow Callout 15"/>
          <p:cNvSpPr/>
          <p:nvPr/>
        </p:nvSpPr>
        <p:spPr>
          <a:xfrm>
            <a:off x="457200" y="3733800"/>
            <a:ext cx="8229600" cy="914400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/>
              <a:t>الواحدة الخا مس-الدرس الثاني- الصفحة -71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818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Callout 4"/>
          <p:cNvSpPr/>
          <p:nvPr/>
        </p:nvSpPr>
        <p:spPr>
          <a:xfrm>
            <a:off x="363414" y="457200"/>
            <a:ext cx="8229600" cy="113960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/>
              <a:t>نتيجة التعليم</a:t>
            </a:r>
            <a:endParaRPr lang="en-US" sz="5400" dirty="0"/>
          </a:p>
        </p:txBody>
      </p:sp>
      <p:sp>
        <p:nvSpPr>
          <p:cNvPr id="6" name="Round Single Corner Rectangle 5"/>
          <p:cNvSpPr/>
          <p:nvPr/>
        </p:nvSpPr>
        <p:spPr>
          <a:xfrm>
            <a:off x="363414" y="1706528"/>
            <a:ext cx="8217877" cy="48768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يعلم الطلاب بعد اختتام هذا الدرس-</a:t>
            </a:r>
          </a:p>
          <a:p>
            <a:pPr algn="ctr"/>
            <a:r>
              <a:rPr lang="en-US" sz="4000" dirty="0" smtClean="0"/>
              <a:t>            </a:t>
            </a:r>
            <a:r>
              <a:rPr lang="ar-SA" sz="4000" dirty="0" smtClean="0"/>
              <a:t>يقدرالطلاب ان يكتبوا الحوار-</a:t>
            </a:r>
          </a:p>
          <a:p>
            <a:pPr algn="ctr"/>
            <a:r>
              <a:rPr lang="en-US" sz="4000" dirty="0" smtClean="0"/>
              <a:t>       				</a:t>
            </a:r>
            <a:r>
              <a:rPr lang="ar-SA" sz="4000" dirty="0" smtClean="0"/>
              <a:t>تدريب الحوار-</a:t>
            </a:r>
          </a:p>
          <a:p>
            <a:pPr algn="ctr"/>
            <a:r>
              <a:rPr lang="en-US" sz="4000" dirty="0" smtClean="0"/>
              <a:t>			</a:t>
            </a:r>
            <a:r>
              <a:rPr lang="ar-SA" sz="4000" dirty="0" smtClean="0"/>
              <a:t>يكلمون با للغةالعربية</a:t>
            </a:r>
          </a:p>
          <a:p>
            <a:pPr algn="ctr"/>
            <a:r>
              <a:rPr lang="en-US" sz="4000" dirty="0" smtClean="0"/>
              <a:t>		                               </a:t>
            </a:r>
            <a:r>
              <a:rPr lang="ar-SA" sz="4000" dirty="0" smtClean="0"/>
              <a:t> يعلم كيف كذيت البيع والشراء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72410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0" y="685800"/>
            <a:ext cx="8991600" cy="762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الحوار الدرس</a:t>
            </a:r>
            <a:endParaRPr lang="en-US" sz="4400" dirty="0"/>
          </a:p>
        </p:txBody>
      </p:sp>
      <p:sp>
        <p:nvSpPr>
          <p:cNvPr id="6" name="Flowchart: Display 5"/>
          <p:cNvSpPr/>
          <p:nvPr/>
        </p:nvSpPr>
        <p:spPr>
          <a:xfrm>
            <a:off x="0" y="1524000"/>
            <a:ext cx="9220200" cy="50292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البائع: السلام عليلكم ورحمة الله بركاته</a:t>
            </a:r>
          </a:p>
          <a:p>
            <a:pPr algn="ctr"/>
            <a:r>
              <a:rPr lang="ar-SA" sz="2800" dirty="0" smtClean="0"/>
              <a:t>الطالب:وعليكم السلام ورحمة الله بركا ته</a:t>
            </a:r>
          </a:p>
          <a:p>
            <a:pPr algn="ctr"/>
            <a:r>
              <a:rPr lang="ar-SA" sz="2800" dirty="0" smtClean="0"/>
              <a:t> البائع :كيف حا لك</a:t>
            </a:r>
          </a:p>
          <a:p>
            <a:pPr algn="ctr"/>
            <a:r>
              <a:rPr lang="ar-SA" sz="2800" dirty="0" smtClean="0"/>
              <a:t>الطا لب: با لخير الحمد لله وانت</a:t>
            </a:r>
          </a:p>
          <a:p>
            <a:pPr algn="ctr"/>
            <a:r>
              <a:rPr lang="ar-SA" sz="2800" dirty="0" smtClean="0"/>
              <a:t>البائع: انا بالخير الحمد لله</a:t>
            </a:r>
          </a:p>
          <a:p>
            <a:pPr algn="ctr"/>
            <a:r>
              <a:rPr lang="ar-SA" sz="2800" dirty="0" smtClean="0"/>
              <a:t>الطا لب: اريد معجما من فضلك</a:t>
            </a:r>
          </a:p>
          <a:p>
            <a:pPr algn="ctr"/>
            <a:r>
              <a:rPr lang="ar-SA" sz="2800" dirty="0" smtClean="0"/>
              <a:t>البا ئع:اي معجم  تريد؟ </a:t>
            </a:r>
          </a:p>
          <a:p>
            <a:pPr algn="ctr"/>
            <a:r>
              <a:rPr lang="ar-SA" sz="2800" dirty="0" smtClean="0"/>
              <a:t>الطا لب: اريد معجم العربي  ارائد لجبران مسعود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4761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905000" y="0"/>
            <a:ext cx="4038600" cy="2209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 smtClean="0"/>
              <a:t>التقدير </a:t>
            </a:r>
            <a:endParaRPr lang="en-US" sz="7200" dirty="0"/>
          </a:p>
        </p:txBody>
      </p:sp>
      <p:sp>
        <p:nvSpPr>
          <p:cNvPr id="5" name="Chevron 4"/>
          <p:cNvSpPr/>
          <p:nvPr/>
        </p:nvSpPr>
        <p:spPr>
          <a:xfrm>
            <a:off x="1676400" y="2153060"/>
            <a:ext cx="4572000" cy="9711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العمل الزواجي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124200"/>
            <a:ext cx="8229600" cy="2362200"/>
          </a:xfrm>
          <a:prstGeom prst="rect">
            <a:avLst/>
          </a:prstGeom>
        </p:spPr>
      </p:pic>
      <p:sp>
        <p:nvSpPr>
          <p:cNvPr id="7" name="Flowchart: Display 6"/>
          <p:cNvSpPr/>
          <p:nvPr/>
        </p:nvSpPr>
        <p:spPr>
          <a:xfrm>
            <a:off x="457200" y="5486400"/>
            <a:ext cx="8229600" cy="9144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 smtClean="0"/>
              <a:t>اشر عوا تدريب الحوار زوجيا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616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381000"/>
            <a:ext cx="7451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6000" dirty="0" smtClean="0"/>
              <a:t>الواجب المنز ل  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001972" y="1112828"/>
            <a:ext cx="2759054" cy="5257799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>
            <a:off x="685801" y="4876800"/>
            <a:ext cx="7762198" cy="1752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/>
              <a:t>احفظوا الحوار اقل   من ست خط                                          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06769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895600" y="685800"/>
            <a:ext cx="3048000" cy="3200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شكرا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0" y="457200"/>
            <a:ext cx="3048000" cy="601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7585" y="152400"/>
            <a:ext cx="2895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0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386</TotalTime>
  <Words>162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Mc</cp:lastModifiedBy>
  <cp:revision>75</cp:revision>
  <dcterms:created xsi:type="dcterms:W3CDTF">2017-09-22T09:53:26Z</dcterms:created>
  <dcterms:modified xsi:type="dcterms:W3CDTF">2019-10-16T02:52:46Z</dcterms:modified>
</cp:coreProperties>
</file>