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3" r:id="rId11"/>
    <p:sldId id="275" r:id="rId12"/>
    <p:sldId id="276" r:id="rId13"/>
    <p:sldId id="274" r:id="rId14"/>
    <p:sldId id="277" r:id="rId15"/>
    <p:sldId id="278" r:id="rId16"/>
    <p:sldId id="279" r:id="rId17"/>
    <p:sldId id="270" r:id="rId18"/>
    <p:sldId id="271" r:id="rId19"/>
    <p:sldId id="272" r:id="rId20"/>
  </p:sldIdLst>
  <p:sldSz cx="9051925" cy="51435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3" d="100"/>
          <a:sy n="83" d="100"/>
        </p:scale>
        <p:origin x="-120" y="-138"/>
      </p:cViewPr>
      <p:guideLst>
        <p:guide orient="horz" pos="1620"/>
        <p:guide pos="285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4BD71F-F2C1-44FE-96FA-C64872C88DC1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amor sir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934D7A-A3E5-466C-9A75-2E111E08D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44467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4D76F3-60DF-4F5C-897C-39F51EC1A999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08225" y="514350"/>
            <a:ext cx="452755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amor sir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3E39EA-3349-4362-8295-C90FA5BC3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36760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8225" y="514350"/>
            <a:ext cx="452755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amor sir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3E39EA-3349-4362-8295-C90FA5BC395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458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8225" y="514350"/>
            <a:ext cx="452755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E39EA-3349-4362-8295-C90FA5BC3957}" type="slidenum">
              <a:rPr lang="en-US" smtClean="0"/>
              <a:t>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amor sir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083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6347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596" y="205979"/>
            <a:ext cx="8146733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2596" y="1200151"/>
            <a:ext cx="8146733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2596" y="4767263"/>
            <a:ext cx="2112116" cy="273844"/>
          </a:xfrm>
          <a:prstGeom prst="rect">
            <a:avLst/>
          </a:prstGeom>
        </p:spPr>
        <p:txBody>
          <a:bodyPr/>
          <a:lstStyle/>
          <a:p>
            <a:fld id="{2B5667E8-345E-4E3F-9775-2191BA7FBE0D}" type="datetime1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92741" y="4767263"/>
            <a:ext cx="2866443" cy="273844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87213" y="4767263"/>
            <a:ext cx="2112116" cy="273844"/>
          </a:xfrm>
          <a:prstGeom prst="rect">
            <a:avLst/>
          </a:prstGeom>
        </p:spPr>
        <p:txBody>
          <a:bodyPr/>
          <a:lstStyle/>
          <a:p>
            <a:fld id="{3C1264B5-3635-44D6-8C17-4BBDAA59C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06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2646" y="205979"/>
            <a:ext cx="2036683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2596" y="205979"/>
            <a:ext cx="5959184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2596" y="4767263"/>
            <a:ext cx="2112116" cy="273844"/>
          </a:xfrm>
          <a:prstGeom prst="rect">
            <a:avLst/>
          </a:prstGeom>
        </p:spPr>
        <p:txBody>
          <a:bodyPr/>
          <a:lstStyle/>
          <a:p>
            <a:fld id="{D04B2B49-D15B-4DBC-92F6-CA804D3EE623}" type="datetime1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92741" y="4767263"/>
            <a:ext cx="2866443" cy="273844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87213" y="4767263"/>
            <a:ext cx="2112116" cy="273844"/>
          </a:xfrm>
          <a:prstGeom prst="rect">
            <a:avLst/>
          </a:prstGeom>
        </p:spPr>
        <p:txBody>
          <a:bodyPr/>
          <a:lstStyle/>
          <a:p>
            <a:fld id="{3C1264B5-3635-44D6-8C17-4BBDAA59C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947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596" y="205979"/>
            <a:ext cx="8146733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596" y="1200151"/>
            <a:ext cx="8146733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2596" y="4767263"/>
            <a:ext cx="2112116" cy="273844"/>
          </a:xfrm>
          <a:prstGeom prst="rect">
            <a:avLst/>
          </a:prstGeom>
        </p:spPr>
        <p:txBody>
          <a:bodyPr/>
          <a:lstStyle/>
          <a:p>
            <a:fld id="{FE87D839-765B-4594-AA7C-1E63192399F8}" type="datetime1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92741" y="4767263"/>
            <a:ext cx="2866443" cy="273844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87213" y="4767263"/>
            <a:ext cx="2112116" cy="273844"/>
          </a:xfrm>
          <a:prstGeom prst="rect">
            <a:avLst/>
          </a:prstGeom>
        </p:spPr>
        <p:txBody>
          <a:bodyPr/>
          <a:lstStyle/>
          <a:p>
            <a:fld id="{3C1264B5-3635-44D6-8C17-4BBDAA59C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005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040" y="3305176"/>
            <a:ext cx="7694136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5040" y="2180035"/>
            <a:ext cx="7694136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2596" y="4767263"/>
            <a:ext cx="2112116" cy="273844"/>
          </a:xfrm>
          <a:prstGeom prst="rect">
            <a:avLst/>
          </a:prstGeom>
        </p:spPr>
        <p:txBody>
          <a:bodyPr/>
          <a:lstStyle/>
          <a:p>
            <a:fld id="{00439152-149B-4D47-80DE-610BA5C73A2A}" type="datetime1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92741" y="4767263"/>
            <a:ext cx="2866443" cy="273844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87213" y="4767263"/>
            <a:ext cx="2112116" cy="273844"/>
          </a:xfrm>
          <a:prstGeom prst="rect">
            <a:avLst/>
          </a:prstGeom>
        </p:spPr>
        <p:txBody>
          <a:bodyPr/>
          <a:lstStyle/>
          <a:p>
            <a:fld id="{3C1264B5-3635-44D6-8C17-4BBDAA59C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288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596" y="205979"/>
            <a:ext cx="8146733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2597" y="1200151"/>
            <a:ext cx="3997933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1395" y="1200151"/>
            <a:ext cx="3997933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2596" y="4767263"/>
            <a:ext cx="2112116" cy="273844"/>
          </a:xfrm>
          <a:prstGeom prst="rect">
            <a:avLst/>
          </a:prstGeom>
        </p:spPr>
        <p:txBody>
          <a:bodyPr/>
          <a:lstStyle/>
          <a:p>
            <a:fld id="{FC499F32-6B1F-4AB1-B279-EBFB92899576}" type="datetime1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92741" y="4767263"/>
            <a:ext cx="2866443" cy="273844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87213" y="4767263"/>
            <a:ext cx="2112116" cy="273844"/>
          </a:xfrm>
          <a:prstGeom prst="rect">
            <a:avLst/>
          </a:prstGeom>
        </p:spPr>
        <p:txBody>
          <a:bodyPr/>
          <a:lstStyle/>
          <a:p>
            <a:fld id="{3C1264B5-3635-44D6-8C17-4BBDAA59C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282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596" y="205979"/>
            <a:ext cx="8146733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2597" y="1151335"/>
            <a:ext cx="399950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597" y="1631156"/>
            <a:ext cx="399950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98255" y="1151335"/>
            <a:ext cx="4001076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98255" y="1631156"/>
            <a:ext cx="4001076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2596" y="4767263"/>
            <a:ext cx="2112116" cy="273844"/>
          </a:xfrm>
          <a:prstGeom prst="rect">
            <a:avLst/>
          </a:prstGeom>
        </p:spPr>
        <p:txBody>
          <a:bodyPr/>
          <a:lstStyle/>
          <a:p>
            <a:fld id="{176AC095-CC9D-4291-92B5-936EA4C10A80}" type="datetime1">
              <a:rPr lang="en-US" smtClean="0"/>
              <a:t>10/16/2019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92741" y="4767263"/>
            <a:ext cx="2866443" cy="273844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87213" y="4767263"/>
            <a:ext cx="2112116" cy="273844"/>
          </a:xfrm>
          <a:prstGeom prst="rect">
            <a:avLst/>
          </a:prstGeom>
        </p:spPr>
        <p:txBody>
          <a:bodyPr/>
          <a:lstStyle/>
          <a:p>
            <a:fld id="{3C1264B5-3635-44D6-8C17-4BBDAA59C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08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596" y="205979"/>
            <a:ext cx="8146733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2596" y="4767263"/>
            <a:ext cx="2112116" cy="273844"/>
          </a:xfrm>
          <a:prstGeom prst="rect">
            <a:avLst/>
          </a:prstGeom>
        </p:spPr>
        <p:txBody>
          <a:bodyPr/>
          <a:lstStyle/>
          <a:p>
            <a:fld id="{854A0C2D-3ACC-4A05-8A1E-A2A426A420D7}" type="datetime1">
              <a:rPr lang="en-US" smtClean="0"/>
              <a:t>10/16/2019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92741" y="4767263"/>
            <a:ext cx="2866443" cy="273844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87213" y="4767263"/>
            <a:ext cx="2112116" cy="273844"/>
          </a:xfrm>
          <a:prstGeom prst="rect">
            <a:avLst/>
          </a:prstGeom>
        </p:spPr>
        <p:txBody>
          <a:bodyPr/>
          <a:lstStyle/>
          <a:p>
            <a:fld id="{3C1264B5-3635-44D6-8C17-4BBDAA59C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395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2596" y="4767263"/>
            <a:ext cx="2112116" cy="273844"/>
          </a:xfrm>
          <a:prstGeom prst="rect">
            <a:avLst/>
          </a:prstGeom>
        </p:spPr>
        <p:txBody>
          <a:bodyPr/>
          <a:lstStyle/>
          <a:p>
            <a:fld id="{8AA2F507-CAF4-4E85-A2E2-629808D2C5F6}" type="datetime1">
              <a:rPr lang="en-US" smtClean="0"/>
              <a:t>10/16/2019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92741" y="4767263"/>
            <a:ext cx="2866443" cy="273844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87213" y="4767263"/>
            <a:ext cx="2112116" cy="273844"/>
          </a:xfrm>
          <a:prstGeom prst="rect">
            <a:avLst/>
          </a:prstGeom>
        </p:spPr>
        <p:txBody>
          <a:bodyPr/>
          <a:lstStyle/>
          <a:p>
            <a:fld id="{3C1264B5-3635-44D6-8C17-4BBDAA59C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310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599" y="204787"/>
            <a:ext cx="2978021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9052" y="204791"/>
            <a:ext cx="5060278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2599" y="1076328"/>
            <a:ext cx="2978021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2596" y="4767263"/>
            <a:ext cx="2112116" cy="273844"/>
          </a:xfrm>
          <a:prstGeom prst="rect">
            <a:avLst/>
          </a:prstGeom>
        </p:spPr>
        <p:txBody>
          <a:bodyPr/>
          <a:lstStyle/>
          <a:p>
            <a:fld id="{3BEC5DDF-4568-408E-95C2-80600DF3BDC5}" type="datetime1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92741" y="4767263"/>
            <a:ext cx="2866443" cy="273844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87213" y="4767263"/>
            <a:ext cx="2112116" cy="273844"/>
          </a:xfrm>
          <a:prstGeom prst="rect">
            <a:avLst/>
          </a:prstGeom>
        </p:spPr>
        <p:txBody>
          <a:bodyPr/>
          <a:lstStyle/>
          <a:p>
            <a:fld id="{3C1264B5-3635-44D6-8C17-4BBDAA59C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056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241" y="3600450"/>
            <a:ext cx="5431155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74241" y="459581"/>
            <a:ext cx="5431155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74241" y="4025506"/>
            <a:ext cx="5431155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2596" y="4767263"/>
            <a:ext cx="2112116" cy="273844"/>
          </a:xfrm>
          <a:prstGeom prst="rect">
            <a:avLst/>
          </a:prstGeom>
        </p:spPr>
        <p:txBody>
          <a:bodyPr/>
          <a:lstStyle/>
          <a:p>
            <a:fld id="{ADB28B1B-67C1-4721-A3EB-98CD4BD556EE}" type="datetime1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92741" y="4767263"/>
            <a:ext cx="2866443" cy="273844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87213" y="4767263"/>
            <a:ext cx="2112116" cy="273844"/>
          </a:xfrm>
          <a:prstGeom prst="rect">
            <a:avLst/>
          </a:prstGeom>
        </p:spPr>
        <p:txBody>
          <a:bodyPr/>
          <a:lstStyle/>
          <a:p>
            <a:fld id="{3C1264B5-3635-44D6-8C17-4BBDAA59C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369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150866" y="57150"/>
            <a:ext cx="8901059" cy="5029200"/>
          </a:xfrm>
          <a:prstGeom prst="roundRect">
            <a:avLst/>
          </a:prstGeom>
          <a:gradFill>
            <a:gsLst>
              <a:gs pos="22000">
                <a:schemeClr val="accent2">
                  <a:lumMod val="40000"/>
                  <a:lumOff val="60000"/>
                </a:schemeClr>
              </a:gs>
              <a:gs pos="56000">
                <a:srgbClr val="D1C39F"/>
              </a:gs>
            </a:gsLst>
            <a:lin ang="5400000" scaled="0"/>
          </a:gradFill>
          <a:ln w="76200">
            <a:solidFill>
              <a:srgbClr val="FFC000"/>
            </a:solidFill>
            <a:prstDash val="sys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30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rubel_kurigram@yahoo.co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79850" y="311825"/>
            <a:ext cx="195277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6" t="1" r="34497" b="-5965"/>
          <a:stretch/>
        </p:blipFill>
        <p:spPr>
          <a:xfrm>
            <a:off x="3001961" y="1733550"/>
            <a:ext cx="2308556" cy="227837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55606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92257" y="2310884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শস্যদানা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10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021992" y="142009"/>
            <a:ext cx="49135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ছবিগুলো ভালো করে লক্ষ্য কর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428084" y="2323007"/>
            <a:ext cx="989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ভোজ্যতেল</a:t>
            </a:r>
            <a:r>
              <a:rPr lang="bn-IN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801395" y="2309152"/>
            <a:ext cx="673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যকৃৎ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090674" y="2323007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মাছের চর্বি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909" y="1200153"/>
            <a:ext cx="1213405" cy="7489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9880" y="1143804"/>
            <a:ext cx="1270024" cy="93031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0094" y="1006481"/>
            <a:ext cx="1407734" cy="106764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7214" y="1075144"/>
            <a:ext cx="1659519" cy="99898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9178" y="2952750"/>
            <a:ext cx="2775923" cy="1276252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3806172" y="4324350"/>
            <a:ext cx="1098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মাংসের চর্বি</a:t>
            </a:r>
            <a:r>
              <a:rPr lang="bn-IN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4115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4" grpId="0"/>
      <p:bldP spid="25" grpId="0"/>
      <p:bldP spid="26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11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06923" y="2724153"/>
            <a:ext cx="686437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bn-IN" b="1" dirty="0">
                <a:latin typeface="NikoshBAN" pitchFamily="2" charset="0"/>
                <a:cs typeface="NikoshBAN" pitchFamily="2" charset="0"/>
              </a:rPr>
              <a:t>উৎস</a:t>
            </a:r>
            <a:br>
              <a:rPr lang="bn-IN" b="1" dirty="0">
                <a:latin typeface="NikoshBAN" pitchFamily="2" charset="0"/>
                <a:cs typeface="NikoshBAN" pitchFamily="2" charset="0"/>
              </a:rPr>
            </a:b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ভোজ্যতেল ভিটামিন ই এর সবচেয়ে ভালো উৎস।এছড়া শস্যদানা , যকৃৎ,মাছ-মাংসের চর্বিতে ভিটামিন ই পাওয়া যায়।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6443" y="133350"/>
            <a:ext cx="2941875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734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9762" y="2500748"/>
            <a:ext cx="7855035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ভিটামিন ই কোষ গঠনে সহায়তা করে। 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শরীরের কিছু ক্রিয়া-বিক্রিয়ায় অংশগ্রহণ করে । 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খুব কম ক্ষেত্রে ভিটামিন ই এর অভাব ঘটে এবং এর অভাবজনিত রোগও কম।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12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54390" y="1210330"/>
            <a:ext cx="3609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7308" y="372865"/>
            <a:ext cx="2715578" cy="189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351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unched Tape 4"/>
          <p:cNvSpPr/>
          <p:nvPr/>
        </p:nvSpPr>
        <p:spPr>
          <a:xfrm>
            <a:off x="3224749" y="477619"/>
            <a:ext cx="2715578" cy="609600"/>
          </a:xfrm>
          <a:prstGeom prst="flowChartPunchedTap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778179" y="477620"/>
            <a:ext cx="20120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317" y="4019550"/>
            <a:ext cx="90284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ভিটামিন কে এর অভাবজনিত ৪ টি সমস্যা লিখ এর অভাবজনিত রোগের  নাম লিখ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87213" y="2392278"/>
            <a:ext cx="1350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সময়- ০৫ মিনিট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13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4170" y="1682306"/>
            <a:ext cx="2640145" cy="177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683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4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2597" y="2380345"/>
            <a:ext cx="1308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সবুজ শাকসবজি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14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075762" y="142009"/>
            <a:ext cx="49135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ছবিগুলো ভালো করে লক্ষ্য কর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694531" y="241935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বাঁধাকপি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912899" y="2343150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ফুলকপি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166108" y="2343150"/>
            <a:ext cx="1124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ডিমের কুসুম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03463" y="4324350"/>
            <a:ext cx="572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যকৃৎ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493783" y="432435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সয়াবিন তেল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601396" y="4171950"/>
            <a:ext cx="1142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লেটুস পাতা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6108" y="1047752"/>
            <a:ext cx="1206923" cy="98999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611" y="1190290"/>
            <a:ext cx="1211779" cy="8474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6010" y="1093746"/>
            <a:ext cx="1173463" cy="117320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7319" y="1151329"/>
            <a:ext cx="872396" cy="91290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609" y="3181425"/>
            <a:ext cx="886335" cy="8953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0146" y="3042911"/>
            <a:ext cx="767348" cy="10667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2261" y="3181425"/>
            <a:ext cx="1206924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202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4" grpId="0"/>
      <p:bldP spid="25" grpId="0"/>
      <p:bldP spid="26" grpId="0"/>
      <p:bldP spid="27" grpId="0"/>
      <p:bldP spid="28" grpId="0"/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15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06923" y="2490849"/>
            <a:ext cx="686437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bn-IN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উৎস</a:t>
            </a:r>
            <a:r>
              <a:rPr lang="bn-IN" b="1" dirty="0">
                <a:latin typeface="NikoshBAN" pitchFamily="2" charset="0"/>
                <a:cs typeface="NikoshBAN" pitchFamily="2" charset="0"/>
              </a:rPr>
              <a:t/>
            </a:r>
            <a:br>
              <a:rPr lang="bn-IN" b="1" dirty="0">
                <a:latin typeface="NikoshBAN" pitchFamily="2" charset="0"/>
                <a:cs typeface="NikoshBAN" pitchFamily="2" charset="0"/>
              </a:rPr>
            </a:b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সবুজ রঙের শাক-সবজি,লেটুস পাতা,ফুলকপি,বাঁধাকপি,ডিমের কুসুম,সয়াবিন তেল এবং যকৃতে ভিটামিন কে পাওয়া যায়।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8414" y="209550"/>
            <a:ext cx="4073366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794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16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17308" y="111264"/>
            <a:ext cx="19612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7316973" y="1123950"/>
            <a:ext cx="14332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সময়-৭ মিনিট </a:t>
            </a:r>
            <a:endParaRPr lang="en-US" sz="20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2587165"/>
              </p:ext>
            </p:extLst>
          </p:nvPr>
        </p:nvGraphicFramePr>
        <p:xfrm>
          <a:off x="1357789" y="2317750"/>
          <a:ext cx="603462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6924"/>
                <a:gridCol w="1206924"/>
                <a:gridCol w="1206924"/>
                <a:gridCol w="1206924"/>
                <a:gridCol w="1206924"/>
              </a:tblGrid>
              <a:tr h="370840">
                <a:tc>
                  <a:txBody>
                    <a:bodyPr/>
                    <a:lstStyle/>
                    <a:p>
                      <a:r>
                        <a:rPr lang="bn-IN" dirty="0" smtClean="0">
                          <a:solidFill>
                            <a:schemeClr val="tx1"/>
                          </a:solidFill>
                        </a:rPr>
                        <a:t>ভিটামিন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0519" marR="90519"/>
                </a:tc>
                <a:tc>
                  <a:txBody>
                    <a:bodyPr/>
                    <a:lstStyle/>
                    <a:p>
                      <a:r>
                        <a:rPr lang="bn-IN" dirty="0" smtClean="0">
                          <a:solidFill>
                            <a:schemeClr val="tx1"/>
                          </a:solidFill>
                        </a:rPr>
                        <a:t>উৎস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0519" marR="90519"/>
                </a:tc>
                <a:tc>
                  <a:txBody>
                    <a:bodyPr/>
                    <a:lstStyle/>
                    <a:p>
                      <a:r>
                        <a:rPr lang="bn-IN" dirty="0" smtClean="0">
                          <a:solidFill>
                            <a:schemeClr val="tx1"/>
                          </a:solidFill>
                        </a:rPr>
                        <a:t>কাজ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0519" marR="90519"/>
                </a:tc>
                <a:tc gridSpan="2">
                  <a:txBody>
                    <a:bodyPr/>
                    <a:lstStyle/>
                    <a:p>
                      <a:r>
                        <a:rPr lang="bn-IN" dirty="0" smtClean="0">
                          <a:solidFill>
                            <a:schemeClr val="tx1"/>
                          </a:solidFill>
                        </a:rPr>
                        <a:t>অভাব জনিত রোগ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0519" marR="90519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IN" dirty="0" smtClean="0"/>
                        <a:t>এ</a:t>
                      </a:r>
                      <a:endParaRPr lang="en-US" dirty="0"/>
                    </a:p>
                  </a:txBody>
                  <a:tcPr marL="90519" marR="90519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0519" marR="90519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0519" marR="90519"/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 marL="90519" marR="90519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IN" dirty="0" smtClean="0"/>
                        <a:t>সি</a:t>
                      </a:r>
                      <a:endParaRPr lang="en-US" dirty="0"/>
                    </a:p>
                  </a:txBody>
                  <a:tcPr marL="90519" marR="90519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0519" marR="90519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0519" marR="90519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0519" marR="90519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0519" marR="90519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IN" dirty="0" smtClean="0"/>
                        <a:t>ডি</a:t>
                      </a:r>
                      <a:endParaRPr lang="en-US" dirty="0"/>
                    </a:p>
                  </a:txBody>
                  <a:tcPr marL="90519" marR="90519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0519" marR="90519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0519" marR="90519"/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 marL="90519" marR="90519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IN" dirty="0" smtClean="0"/>
                        <a:t>কে</a:t>
                      </a:r>
                      <a:endParaRPr lang="en-US" dirty="0"/>
                    </a:p>
                  </a:txBody>
                  <a:tcPr marL="90519" marR="90519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0519" marR="90519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0519" marR="90519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0519" marR="90519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0519" marR="90519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445142" y="4286889"/>
            <a:ext cx="1834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bn-IN" dirty="0" smtClean="0">
                <a:latin typeface="NikoshBAN" pitchFamily="2" charset="0"/>
                <a:cs typeface="NikoshBAN" pitchFamily="2" charset="0"/>
              </a:rPr>
              <a:t>ছকটি পুরণ কর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189" y="826770"/>
            <a:ext cx="1903488" cy="12782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394794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0796" y="209550"/>
            <a:ext cx="13981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17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036683" y="1118695"/>
            <a:ext cx="47099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হিমোগ্লোবিন তৈরিতে বিঘ্ন ঘটে কোন ভিটামিনের অভাবে?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12117" y="1885953"/>
            <a:ext cx="4163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সূর্যরশ্মি থেকে কোন ভিটামিন পাওয়া যায়?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12116" y="2724151"/>
            <a:ext cx="4786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মাছ মাংসের চর্বিতে কোন ভিটামিন পাওয়া যায়?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93274" y="3777814"/>
            <a:ext cx="4742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রক্ত জমাট বাঁধতে সাহায্য করে কোন ভিটামিন 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860619" y="1137805"/>
            <a:ext cx="377163" cy="381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92045" y="3886261"/>
            <a:ext cx="377163" cy="381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29760" y="2887593"/>
            <a:ext cx="377163" cy="381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60619" y="2049393"/>
            <a:ext cx="377163" cy="381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36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  <p:bldP spid="21" grpId="0"/>
      <p:bldP spid="22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37120" y="133350"/>
            <a:ext cx="19912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17524" y="4087091"/>
            <a:ext cx="6810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ভিটামিন ডি,ভিটামিন ই এবং ভিটামিন কে এর রোগ প্রতিরোধের উপায় লিখে আনবে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362" y="1200150"/>
            <a:ext cx="3395167" cy="226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02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31490" y="278312"/>
            <a:ext cx="68403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সবাইকে পরবর্তী ক্লাসের আমন্ত্রণ রইলো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19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487" y="1814512"/>
            <a:ext cx="3028950" cy="228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42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3340715" y="57152"/>
            <a:ext cx="1806905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bn-IN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973762" y="2266950"/>
            <a:ext cx="25647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অষ্টম শ্রেণি</a:t>
            </a:r>
          </a:p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বিষয়-বিজ্ঞান</a:t>
            </a:r>
          </a:p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ত্রয়োদশ অধ্যায় </a:t>
            </a:r>
          </a:p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পাঠ-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6</a:t>
            </a:r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সময়-৫০ মিনিট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6380" y="276722"/>
            <a:ext cx="1413190" cy="160922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1540" y="2416972"/>
            <a:ext cx="3467417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মোঃ রুকুনুজ্জামান ব্যাপারী</a:t>
            </a:r>
          </a:p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(কৃষি শিক্ষা)</a:t>
            </a:r>
          </a:p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হলোখানা দ্বিমূখী উচ্চ বিদ্যালয়</a:t>
            </a:r>
          </a:p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কুড়িগ্রাম সদর, কুড়িগ্রাম।</a:t>
            </a:r>
          </a:p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Email-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  <a:hlinkClick r:id="rId3"/>
              </a:rPr>
              <a:t>rubel_kurigram@yahoo.com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 rubel.kuri.</a:t>
            </a:r>
            <a:r>
              <a:rPr lang="en-US" dirty="0">
                <a:cs typeface="NikoshBAN" panose="02000000000000000000" pitchFamily="2" charset="0"/>
              </a:rPr>
              <a:t>1979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</a:p>
        </p:txBody>
      </p:sp>
      <p:pic>
        <p:nvPicPr>
          <p:cNvPr id="10" name="Picture 9" descr="GCL-2039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5962" y="298669"/>
            <a:ext cx="2160080" cy="23002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0298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orizontal Scroll 7"/>
          <p:cNvSpPr/>
          <p:nvPr/>
        </p:nvSpPr>
        <p:spPr>
          <a:xfrm>
            <a:off x="980626" y="209550"/>
            <a:ext cx="7769569" cy="762000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845498" y="263664"/>
            <a:ext cx="59843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নিচের ছবিগুলো ভালো করে লক্ষ্য কর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3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443356" y="2821061"/>
            <a:ext cx="388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ঘী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22342" y="2821061"/>
            <a:ext cx="1361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ডিমের কুসুম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6894" y="2800353"/>
            <a:ext cx="1247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মাছের তেল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48311" y="2719688"/>
            <a:ext cx="987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বাঁধাকপি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11398" y="4019550"/>
            <a:ext cx="54269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এগুলো কি জাতীয় খাদ্য?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98" y="1657353"/>
            <a:ext cx="1230496" cy="9328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7821" y="1609261"/>
            <a:ext cx="1166176" cy="9809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7077" y="1609265"/>
            <a:ext cx="1428646" cy="9809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7454" y="1504953"/>
            <a:ext cx="980625" cy="108524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1768" y="1609262"/>
            <a:ext cx="1140920" cy="98093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443522" y="2748904"/>
            <a:ext cx="1457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সয়াবিন তেল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69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/>
      <p:bldP spid="23" grpId="0"/>
      <p:bldP spid="24" grpId="0"/>
      <p:bldP spid="16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631" y="1047750"/>
            <a:ext cx="6374776" cy="41835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22501" y="1638243"/>
            <a:ext cx="22629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খাদ্যপ্রাণ বা ভিটামিন 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4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260971" y="278312"/>
            <a:ext cx="41168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আজকের পাঠের বিষয়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7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165" y="209553"/>
            <a:ext cx="75552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..............................পাঠ শেষে তোমরা.....................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791012" y="1200970"/>
            <a:ext cx="3308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বিভিন্ন খাদ্যের পুষ্ষ্টিগুণ ব্যাখ্যা করতে পারবে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91011" y="2126218"/>
            <a:ext cx="3307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পুষ্টির অভাবজনিত রোগ নির্ণয় করতে পারবে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25977" y="2964418"/>
            <a:ext cx="4652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পুষ্টির অভাবজনিত রোগ প্রতিরোধের উপায় বর্ণনা  করতে পারবে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81234" y="3828682"/>
            <a:ext cx="3286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চাহিদা অনুযায়ী খাদ্যা নির্বাচন করতে পারবে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304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0046" y="2278618"/>
            <a:ext cx="93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ভোজ্যতেল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6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075762" y="142009"/>
            <a:ext cx="49135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ছবিগুলো ভালো করে লক্ষ্য কর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879126" y="2419350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দুধ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731409" y="2378613"/>
            <a:ext cx="995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মাছের তেল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60323" y="2380345"/>
            <a:ext cx="1124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ডিমের কুসুম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03461" y="4324350"/>
            <a:ext cx="39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ঘী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640146" y="4324350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ইলিশ মাছ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903128" y="4248150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মাখন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54" y="1047753"/>
            <a:ext cx="1414364" cy="10510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2558" y="1047750"/>
            <a:ext cx="897128" cy="9899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3744" y="1047750"/>
            <a:ext cx="1181086" cy="9899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6108" y="1047752"/>
            <a:ext cx="1206923" cy="9899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474" y="3167116"/>
            <a:ext cx="1243915" cy="94242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2982" y="3241179"/>
            <a:ext cx="1659519" cy="74424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3743" y="3167116"/>
            <a:ext cx="1023710" cy="81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42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7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77162" y="2602290"/>
            <a:ext cx="84484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উৎসঃ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ভোজ্য তেল ,দুগ্ধ ও দুগ্ধ জাতীয় খাবার ,বিভিন্ন মাছের তেল,ডিমের কুসুম,মাখন,ঘি,চর্বি এবং ইলিশ মাছে পর্যাপ্ত পরিমানে ভিটামিন “ডি” পাওয়া যায়।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3847" y="285751"/>
            <a:ext cx="3771636" cy="176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05259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34952" y="2495553"/>
            <a:ext cx="6149440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অস্থি ও দাঁতের কাঠামো গঠন। 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অন্ত্রে ক্যালসিয়াম শোষণ বাড়ায় । 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রক্ত প্রবাহে ক্যালসিয়াম ও ফসফরাসের মাত্রা নিয়ন্ত্রণ করে।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8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54390" y="1210330"/>
            <a:ext cx="3609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1833" y="383831"/>
            <a:ext cx="2466531" cy="165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14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unched Tape 4"/>
          <p:cNvSpPr/>
          <p:nvPr/>
        </p:nvSpPr>
        <p:spPr>
          <a:xfrm>
            <a:off x="3224749" y="477619"/>
            <a:ext cx="2715578" cy="609600"/>
          </a:xfrm>
          <a:prstGeom prst="flowChartPunchedTa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778179" y="477620"/>
            <a:ext cx="1745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57875" y="4107874"/>
            <a:ext cx="5992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ভিটামিন </a:t>
            </a:r>
            <a:r>
              <a:rPr lang="bn-IN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ডি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পাওয়া যায় এমন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৫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টি খাবারের নাম লিখ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87214" y="2387084"/>
            <a:ext cx="1308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সময়- ০৩মিনিট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309" y="1877744"/>
            <a:ext cx="2338458" cy="175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115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4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1024</TotalTime>
  <Words>340</Words>
  <Application>Microsoft Office PowerPoint</Application>
  <PresentationFormat>Custom</PresentationFormat>
  <Paragraphs>109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SURJA</dc:creator>
  <cp:lastModifiedBy>pc</cp:lastModifiedBy>
  <cp:revision>162</cp:revision>
  <dcterms:created xsi:type="dcterms:W3CDTF">2019-07-29T14:32:11Z</dcterms:created>
  <dcterms:modified xsi:type="dcterms:W3CDTF">2019-10-16T15:35:11Z</dcterms:modified>
</cp:coreProperties>
</file>