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EDA1"/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982B2-87F0-4D9E-97BF-5D7384DC71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E1AB5-FED2-42A6-84E1-8FBAAB65C7DD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</a:rPr>
            <a:t>‰</a:t>
          </a:r>
          <a:r>
            <a:rPr lang="en-US" dirty="0" err="1" smtClean="0">
              <a:latin typeface="SutonnyMJ" pitchFamily="2" charset="0"/>
            </a:rPr>
            <a:t>ekvL</a:t>
          </a:r>
          <a:endParaRPr lang="en-US" dirty="0" smtClean="0">
            <a:latin typeface="SutonnyMJ" pitchFamily="2" charset="0"/>
          </a:endParaRPr>
        </a:p>
        <a:p>
          <a:r>
            <a:rPr lang="en-US" dirty="0" smtClean="0">
              <a:latin typeface="SutonnyMJ" pitchFamily="2" charset="0"/>
            </a:rPr>
            <a:t>‰</a:t>
          </a:r>
          <a:r>
            <a:rPr lang="en-US" dirty="0" err="1" smtClean="0">
              <a:latin typeface="SutonnyMJ" pitchFamily="2" charset="0"/>
            </a:rPr>
            <a:t>R¨ô</a:t>
          </a:r>
          <a:endParaRPr lang="en-US" dirty="0" smtClean="0">
            <a:latin typeface="SutonnyMJ" pitchFamily="2" charset="0"/>
          </a:endParaRPr>
        </a:p>
      </dgm:t>
    </dgm:pt>
    <dgm:pt modelId="{38C6BF77-E899-4DDD-A50A-55C96F156061}" type="parTrans" cxnId="{583C1F76-6715-4642-A081-7CD67B5BE92C}">
      <dgm:prSet/>
      <dgm:spPr/>
      <dgm:t>
        <a:bodyPr/>
        <a:lstStyle/>
        <a:p>
          <a:endParaRPr lang="en-US"/>
        </a:p>
      </dgm:t>
    </dgm:pt>
    <dgm:pt modelId="{AED36032-6462-40BC-AA07-DF1704697D9D}" type="sibTrans" cxnId="{583C1F76-6715-4642-A081-7CD67B5BE92C}">
      <dgm:prSet/>
      <dgm:spPr/>
      <dgm:t>
        <a:bodyPr/>
        <a:lstStyle/>
        <a:p>
          <a:endParaRPr lang="en-US"/>
        </a:p>
      </dgm:t>
    </dgm:pt>
    <dgm:pt modelId="{79D57D65-EEAA-4856-B509-3B407FF248A7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</a:rPr>
            <a:t>Avlvp</a:t>
          </a:r>
          <a:endParaRPr lang="en-US" dirty="0" smtClean="0">
            <a:latin typeface="SutonnyMJ" pitchFamily="2" charset="0"/>
          </a:endParaRPr>
        </a:p>
        <a:p>
          <a:r>
            <a:rPr lang="en-US" dirty="0" err="1" smtClean="0">
              <a:latin typeface="SutonnyMJ" pitchFamily="2" charset="0"/>
            </a:rPr>
            <a:t>kÖveY</a:t>
          </a:r>
          <a:endParaRPr lang="en-US" dirty="0">
            <a:latin typeface="SutonnyMJ" pitchFamily="2" charset="0"/>
          </a:endParaRPr>
        </a:p>
      </dgm:t>
    </dgm:pt>
    <dgm:pt modelId="{D8E20F0D-D8EF-465D-A39E-09CF79998915}" type="parTrans" cxnId="{419BC893-45C8-4529-AFBB-3D1EA41307D8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63597CFA-A335-4C3B-9493-F35A986D90E0}" type="sibTrans" cxnId="{419BC893-45C8-4529-AFBB-3D1EA41307D8}">
      <dgm:prSet/>
      <dgm:spPr/>
      <dgm:t>
        <a:bodyPr/>
        <a:lstStyle/>
        <a:p>
          <a:endParaRPr lang="en-US"/>
        </a:p>
      </dgm:t>
    </dgm:pt>
    <dgm:pt modelId="{AABC15AD-5A78-4C10-9AFF-E6083EC8458F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</a:rPr>
            <a:t>KvwZ©K</a:t>
          </a:r>
          <a:endParaRPr lang="en-US" dirty="0" smtClean="0">
            <a:latin typeface="SutonnyMJ" pitchFamily="2" charset="0"/>
          </a:endParaRPr>
        </a:p>
        <a:p>
          <a:r>
            <a:rPr lang="en-US" dirty="0" err="1" smtClean="0">
              <a:latin typeface="SutonnyMJ" pitchFamily="2" charset="0"/>
            </a:rPr>
            <a:t>AMÖnvqY</a:t>
          </a:r>
          <a:endParaRPr lang="en-US" dirty="0">
            <a:latin typeface="SutonnyMJ" pitchFamily="2" charset="0"/>
          </a:endParaRPr>
        </a:p>
      </dgm:t>
    </dgm:pt>
    <dgm:pt modelId="{16E74621-8E0E-4D5F-B38E-7EE9270FADC6}" type="parTrans" cxnId="{E2BB4F4C-A8D1-484E-8115-EB3E739FFD1D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4A99E52B-3E78-488F-A7EE-4C45AB0545C6}" type="sibTrans" cxnId="{E2BB4F4C-A8D1-484E-8115-EB3E739FFD1D}">
      <dgm:prSet/>
      <dgm:spPr/>
      <dgm:t>
        <a:bodyPr/>
        <a:lstStyle/>
        <a:p>
          <a:endParaRPr lang="en-US"/>
        </a:p>
      </dgm:t>
    </dgm:pt>
    <dgm:pt modelId="{7E882023-4C05-4BCA-B63A-06AD70A24FD7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</a:rPr>
            <a:t>‡</a:t>
          </a:r>
          <a:r>
            <a:rPr lang="en-US" dirty="0" err="1" smtClean="0">
              <a:latin typeface="SutonnyMJ" pitchFamily="2" charset="0"/>
            </a:rPr>
            <a:t>cŠl</a:t>
          </a:r>
          <a:endParaRPr lang="en-US" dirty="0" smtClean="0">
            <a:latin typeface="SutonnyMJ" pitchFamily="2" charset="0"/>
          </a:endParaRPr>
        </a:p>
        <a:p>
          <a:r>
            <a:rPr lang="en-US" dirty="0" err="1" smtClean="0">
              <a:latin typeface="SutonnyMJ" pitchFamily="2" charset="0"/>
            </a:rPr>
            <a:t>gvN</a:t>
          </a:r>
          <a:endParaRPr lang="en-US" dirty="0">
            <a:latin typeface="SutonnyMJ" pitchFamily="2" charset="0"/>
          </a:endParaRPr>
        </a:p>
      </dgm:t>
    </dgm:pt>
    <dgm:pt modelId="{AA820D67-3E01-4C4A-BF76-55619FF3F780}" type="parTrans" cxnId="{BDD9DF21-52EE-44FC-9AE1-0C079276B1C0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A287128A-7417-4B65-A089-6AF6E1E04DD1}" type="sibTrans" cxnId="{BDD9DF21-52EE-44FC-9AE1-0C079276B1C0}">
      <dgm:prSet/>
      <dgm:spPr/>
      <dgm:t>
        <a:bodyPr/>
        <a:lstStyle/>
        <a:p>
          <a:endParaRPr lang="en-US"/>
        </a:p>
      </dgm:t>
    </dgm:pt>
    <dgm:pt modelId="{79CC26EE-7697-41B1-A1BB-69041500EA4D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</a:rPr>
            <a:t>fv`ª</a:t>
          </a:r>
        </a:p>
        <a:p>
          <a:r>
            <a:rPr lang="en-US" dirty="0" err="1" smtClean="0">
              <a:latin typeface="SutonnyMJ" pitchFamily="2" charset="0"/>
            </a:rPr>
            <a:t>Avwk¦b</a:t>
          </a:r>
          <a:endParaRPr lang="en-US" dirty="0">
            <a:latin typeface="SutonnyMJ" pitchFamily="2" charset="0"/>
          </a:endParaRPr>
        </a:p>
      </dgm:t>
    </dgm:pt>
    <dgm:pt modelId="{962E5066-1392-4C52-B22F-C2B7D8ED7873}" type="parTrans" cxnId="{33E01FA2-56DE-4823-B31D-3868E2582A85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3A9A4F89-B25D-4C9C-938A-A0E58F637291}" type="sibTrans" cxnId="{33E01FA2-56DE-4823-B31D-3868E2582A85}">
      <dgm:prSet/>
      <dgm:spPr/>
      <dgm:t>
        <a:bodyPr/>
        <a:lstStyle/>
        <a:p>
          <a:endParaRPr lang="en-US"/>
        </a:p>
      </dgm:t>
    </dgm:pt>
    <dgm:pt modelId="{07A5D1E8-03E7-47B7-93B0-8B5137CCF76C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</a:rPr>
            <a:t>dêyb</a:t>
          </a:r>
          <a:endParaRPr lang="en-US" dirty="0" smtClean="0">
            <a:latin typeface="SutonnyMJ" pitchFamily="2" charset="0"/>
          </a:endParaRPr>
        </a:p>
        <a:p>
          <a:r>
            <a:rPr lang="en-US" dirty="0" smtClean="0">
              <a:latin typeface="SutonnyMJ" pitchFamily="2" charset="0"/>
            </a:rPr>
            <a:t>‰PÎ</a:t>
          </a:r>
          <a:endParaRPr lang="en-US" dirty="0">
            <a:latin typeface="SutonnyMJ" pitchFamily="2" charset="0"/>
          </a:endParaRPr>
        </a:p>
      </dgm:t>
    </dgm:pt>
    <dgm:pt modelId="{9BDFFC94-8A18-4806-99AE-3D6F21FF8AAF}" type="parTrans" cxnId="{4241ACD7-624A-46F1-9F20-4943FE367DC1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DD1EBD73-01F0-4FB7-AC30-A6E45783AE71}" type="sibTrans" cxnId="{4241ACD7-624A-46F1-9F20-4943FE367DC1}">
      <dgm:prSet/>
      <dgm:spPr/>
      <dgm:t>
        <a:bodyPr/>
        <a:lstStyle/>
        <a:p>
          <a:endParaRPr lang="en-US"/>
        </a:p>
      </dgm:t>
    </dgm:pt>
    <dgm:pt modelId="{39A80888-68E9-45F4-9957-44619F2FF097}" type="pres">
      <dgm:prSet presAssocID="{975982B2-87F0-4D9E-97BF-5D7384DC71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F326E7-1C45-4D53-AA20-773EF56546E9}" type="pres">
      <dgm:prSet presAssocID="{FDEE1AB5-FED2-42A6-84E1-8FBAAB65C7DD}" presName="hierRoot1" presStyleCnt="0"/>
      <dgm:spPr/>
    </dgm:pt>
    <dgm:pt modelId="{7DB57A9A-5547-4093-A97A-BA0E02C114D5}" type="pres">
      <dgm:prSet presAssocID="{FDEE1AB5-FED2-42A6-84E1-8FBAAB65C7DD}" presName="composite" presStyleCnt="0"/>
      <dgm:spPr/>
    </dgm:pt>
    <dgm:pt modelId="{9A574A00-B7E2-4887-8982-92285B16B650}" type="pres">
      <dgm:prSet presAssocID="{FDEE1AB5-FED2-42A6-84E1-8FBAAB65C7DD}" presName="background" presStyleLbl="node0" presStyleIdx="0" presStyleCnt="1"/>
      <dgm:spPr/>
    </dgm:pt>
    <dgm:pt modelId="{A0F9DDDC-51C4-4490-8384-F10164736CE4}" type="pres">
      <dgm:prSet presAssocID="{FDEE1AB5-FED2-42A6-84E1-8FBAAB65C7DD}" presName="text" presStyleLbl="fgAcc0" presStyleIdx="0" presStyleCnt="1" custLinFactNeighborX="-26529" custLinFactNeighborY="-167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961237-8D54-42AC-8BC3-7AAEB6581463}" type="pres">
      <dgm:prSet presAssocID="{FDEE1AB5-FED2-42A6-84E1-8FBAAB65C7DD}" presName="hierChild2" presStyleCnt="0"/>
      <dgm:spPr/>
    </dgm:pt>
    <dgm:pt modelId="{6E68E802-BD63-4532-88D9-11F2BA5EFCF8}" type="pres">
      <dgm:prSet presAssocID="{D8E20F0D-D8EF-465D-A39E-09CF7999891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09E8892-2031-40B2-87D8-82D40C89B71D}" type="pres">
      <dgm:prSet presAssocID="{79D57D65-EEAA-4856-B509-3B407FF248A7}" presName="hierRoot2" presStyleCnt="0"/>
      <dgm:spPr/>
    </dgm:pt>
    <dgm:pt modelId="{2BB48181-B16B-478B-8D82-344526BDC0E5}" type="pres">
      <dgm:prSet presAssocID="{79D57D65-EEAA-4856-B509-3B407FF248A7}" presName="composite2" presStyleCnt="0"/>
      <dgm:spPr/>
    </dgm:pt>
    <dgm:pt modelId="{8D32B557-05E4-4165-9DE1-ED6FF67547BF}" type="pres">
      <dgm:prSet presAssocID="{79D57D65-EEAA-4856-B509-3B407FF248A7}" presName="background2" presStyleLbl="node2" presStyleIdx="0" presStyleCnt="2"/>
      <dgm:spPr/>
    </dgm:pt>
    <dgm:pt modelId="{7525CF1B-05A0-4328-B411-EC1D82352376}" type="pres">
      <dgm:prSet presAssocID="{79D57D65-EEAA-4856-B509-3B407FF248A7}" presName="text2" presStyleLbl="fgAcc2" presStyleIdx="0" presStyleCnt="2" custLinFactY="-51917" custLinFactNeighborX="-9653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86F53-6676-42DE-8046-C356B84E0450}" type="pres">
      <dgm:prSet presAssocID="{79D57D65-EEAA-4856-B509-3B407FF248A7}" presName="hierChild3" presStyleCnt="0"/>
      <dgm:spPr/>
    </dgm:pt>
    <dgm:pt modelId="{6B20ECA9-4BDA-481B-BF75-2E229EEF395E}" type="pres">
      <dgm:prSet presAssocID="{16E74621-8E0E-4D5F-B38E-7EE9270FADC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9EAC661-5B1F-418F-B7E5-31EF9D718334}" type="pres">
      <dgm:prSet presAssocID="{AABC15AD-5A78-4C10-9AFF-E6083EC8458F}" presName="hierRoot3" presStyleCnt="0"/>
      <dgm:spPr/>
    </dgm:pt>
    <dgm:pt modelId="{AA50A91E-42B6-4143-80CF-245E75993770}" type="pres">
      <dgm:prSet presAssocID="{AABC15AD-5A78-4C10-9AFF-E6083EC8458F}" presName="composite3" presStyleCnt="0"/>
      <dgm:spPr/>
    </dgm:pt>
    <dgm:pt modelId="{D996803C-ACEE-4303-B250-26B537B4AA2F}" type="pres">
      <dgm:prSet presAssocID="{AABC15AD-5A78-4C10-9AFF-E6083EC8458F}" presName="background3" presStyleLbl="node3" presStyleIdx="0" presStyleCnt="3"/>
      <dgm:spPr/>
    </dgm:pt>
    <dgm:pt modelId="{3C72DEF2-48BB-42D0-BEF9-3E7438F94BCB}" type="pres">
      <dgm:prSet presAssocID="{AABC15AD-5A78-4C10-9AFF-E6083EC8458F}" presName="text3" presStyleLbl="fgAcc3" presStyleIdx="0" presStyleCnt="3" custLinFactY="-11358" custLinFactNeighborX="-3778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97871-7EEB-4791-975F-59B9178F363A}" type="pres">
      <dgm:prSet presAssocID="{AABC15AD-5A78-4C10-9AFF-E6083EC8458F}" presName="hierChild4" presStyleCnt="0"/>
      <dgm:spPr/>
    </dgm:pt>
    <dgm:pt modelId="{F263DC64-F97E-487D-BE61-293CC522F412}" type="pres">
      <dgm:prSet presAssocID="{AA820D67-3E01-4C4A-BF76-55619FF3F78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25A0EC0E-890F-4756-A87B-8E6B128492D7}" type="pres">
      <dgm:prSet presAssocID="{7E882023-4C05-4BCA-B63A-06AD70A24FD7}" presName="hierRoot3" presStyleCnt="0"/>
      <dgm:spPr/>
    </dgm:pt>
    <dgm:pt modelId="{5C65D135-D993-49B3-8AD9-27233A49217E}" type="pres">
      <dgm:prSet presAssocID="{7E882023-4C05-4BCA-B63A-06AD70A24FD7}" presName="composite3" presStyleCnt="0"/>
      <dgm:spPr/>
    </dgm:pt>
    <dgm:pt modelId="{C23658D5-236A-474F-A69F-B15235F9B8A5}" type="pres">
      <dgm:prSet presAssocID="{7E882023-4C05-4BCA-B63A-06AD70A24FD7}" presName="background3" presStyleLbl="node3" presStyleIdx="1" presStyleCnt="3"/>
      <dgm:spPr/>
    </dgm:pt>
    <dgm:pt modelId="{30E4C480-A9D6-4329-8E86-2E5E9D360736}" type="pres">
      <dgm:prSet presAssocID="{7E882023-4C05-4BCA-B63A-06AD70A24FD7}" presName="text3" presStyleLbl="fgAcc3" presStyleIdx="1" presStyleCnt="3" custLinFactNeighborX="8401" custLinFactNeighborY="167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419CA-E2EA-4C2B-A3F8-1F41884F8E77}" type="pres">
      <dgm:prSet presAssocID="{7E882023-4C05-4BCA-B63A-06AD70A24FD7}" presName="hierChild4" presStyleCnt="0"/>
      <dgm:spPr/>
    </dgm:pt>
    <dgm:pt modelId="{1B3EDCE3-24BA-44A0-8F06-100984B90FE7}" type="pres">
      <dgm:prSet presAssocID="{962E5066-1392-4C52-B22F-C2B7D8ED787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E667926-B0DE-4B54-B065-122D720031B2}" type="pres">
      <dgm:prSet presAssocID="{79CC26EE-7697-41B1-A1BB-69041500EA4D}" presName="hierRoot2" presStyleCnt="0"/>
      <dgm:spPr/>
    </dgm:pt>
    <dgm:pt modelId="{04DC18EC-C043-4883-95D1-5E269E1C794C}" type="pres">
      <dgm:prSet presAssocID="{79CC26EE-7697-41B1-A1BB-69041500EA4D}" presName="composite2" presStyleCnt="0"/>
      <dgm:spPr/>
    </dgm:pt>
    <dgm:pt modelId="{212CEE3D-B24F-4E2D-BA7B-1ED5B6E45BCD}" type="pres">
      <dgm:prSet presAssocID="{79CC26EE-7697-41B1-A1BB-69041500EA4D}" presName="background2" presStyleLbl="node2" presStyleIdx="1" presStyleCnt="2"/>
      <dgm:spPr/>
    </dgm:pt>
    <dgm:pt modelId="{48D3C796-2325-43F7-832A-506B24363BE3}" type="pres">
      <dgm:prSet presAssocID="{79CC26EE-7697-41B1-A1BB-69041500EA4D}" presName="text2" presStyleLbl="fgAcc2" presStyleIdx="1" presStyleCnt="2" custLinFactY="-40598" custLinFactNeighborX="2090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29D67-2A6F-4A3E-89BE-5C354E90AC81}" type="pres">
      <dgm:prSet presAssocID="{79CC26EE-7697-41B1-A1BB-69041500EA4D}" presName="hierChild3" presStyleCnt="0"/>
      <dgm:spPr/>
    </dgm:pt>
    <dgm:pt modelId="{9F45ECD8-C865-494C-B0E2-EDEF5D148958}" type="pres">
      <dgm:prSet presAssocID="{9BDFFC94-8A18-4806-99AE-3D6F21FF8AAF}" presName="Name17" presStyleLbl="parChTrans1D3" presStyleIdx="2" presStyleCnt="3"/>
      <dgm:spPr/>
      <dgm:t>
        <a:bodyPr/>
        <a:lstStyle/>
        <a:p>
          <a:endParaRPr lang="en-US"/>
        </a:p>
      </dgm:t>
    </dgm:pt>
    <dgm:pt modelId="{A1D06C41-916A-4B86-A1B0-E063E6479F37}" type="pres">
      <dgm:prSet presAssocID="{07A5D1E8-03E7-47B7-93B0-8B5137CCF76C}" presName="hierRoot3" presStyleCnt="0"/>
      <dgm:spPr/>
    </dgm:pt>
    <dgm:pt modelId="{4B04D03B-2941-4B77-BB8F-47E040238C05}" type="pres">
      <dgm:prSet presAssocID="{07A5D1E8-03E7-47B7-93B0-8B5137CCF76C}" presName="composite3" presStyleCnt="0"/>
      <dgm:spPr/>
    </dgm:pt>
    <dgm:pt modelId="{2B02BA68-07E5-4711-B19F-FE8142913537}" type="pres">
      <dgm:prSet presAssocID="{07A5D1E8-03E7-47B7-93B0-8B5137CCF76C}" presName="background3" presStyleLbl="node3" presStyleIdx="2" presStyleCnt="3"/>
      <dgm:spPr/>
    </dgm:pt>
    <dgm:pt modelId="{7C813550-46EE-4B39-B10E-82D721484E91}" type="pres">
      <dgm:prSet presAssocID="{07A5D1E8-03E7-47B7-93B0-8B5137CCF76C}" presName="text3" presStyleLbl="fgAcc3" presStyleIdx="2" presStyleCnt="3" custLinFactY="-16662" custLinFactNeighborX="3542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ED5F50-7486-4B44-B66C-60F0C06511CA}" type="pres">
      <dgm:prSet presAssocID="{07A5D1E8-03E7-47B7-93B0-8B5137CCF76C}" presName="hierChild4" presStyleCnt="0"/>
      <dgm:spPr/>
    </dgm:pt>
  </dgm:ptLst>
  <dgm:cxnLst>
    <dgm:cxn modelId="{536733FC-3275-4040-8557-3A8BC387DEDC}" type="presOf" srcId="{975982B2-87F0-4D9E-97BF-5D7384DC711A}" destId="{39A80888-68E9-45F4-9957-44619F2FF097}" srcOrd="0" destOrd="0" presId="urn:microsoft.com/office/officeart/2005/8/layout/hierarchy1"/>
    <dgm:cxn modelId="{CF192810-AA6A-4054-AEB8-82399477D89D}" type="presOf" srcId="{FDEE1AB5-FED2-42A6-84E1-8FBAAB65C7DD}" destId="{A0F9DDDC-51C4-4490-8384-F10164736CE4}" srcOrd="0" destOrd="0" presId="urn:microsoft.com/office/officeart/2005/8/layout/hierarchy1"/>
    <dgm:cxn modelId="{33E01FA2-56DE-4823-B31D-3868E2582A85}" srcId="{FDEE1AB5-FED2-42A6-84E1-8FBAAB65C7DD}" destId="{79CC26EE-7697-41B1-A1BB-69041500EA4D}" srcOrd="1" destOrd="0" parTransId="{962E5066-1392-4C52-B22F-C2B7D8ED7873}" sibTransId="{3A9A4F89-B25D-4C9C-938A-A0E58F637291}"/>
    <dgm:cxn modelId="{A52FCFD0-2F7A-4C1D-BA09-55B795913F4A}" type="presOf" srcId="{79D57D65-EEAA-4856-B509-3B407FF248A7}" destId="{7525CF1B-05A0-4328-B411-EC1D82352376}" srcOrd="0" destOrd="0" presId="urn:microsoft.com/office/officeart/2005/8/layout/hierarchy1"/>
    <dgm:cxn modelId="{DA753E6C-906E-48F1-B25D-6C759214AF4B}" type="presOf" srcId="{9BDFFC94-8A18-4806-99AE-3D6F21FF8AAF}" destId="{9F45ECD8-C865-494C-B0E2-EDEF5D148958}" srcOrd="0" destOrd="0" presId="urn:microsoft.com/office/officeart/2005/8/layout/hierarchy1"/>
    <dgm:cxn modelId="{BDD9DF21-52EE-44FC-9AE1-0C079276B1C0}" srcId="{79D57D65-EEAA-4856-B509-3B407FF248A7}" destId="{7E882023-4C05-4BCA-B63A-06AD70A24FD7}" srcOrd="1" destOrd="0" parTransId="{AA820D67-3E01-4C4A-BF76-55619FF3F780}" sibTransId="{A287128A-7417-4B65-A089-6AF6E1E04DD1}"/>
    <dgm:cxn modelId="{583C1F76-6715-4642-A081-7CD67B5BE92C}" srcId="{975982B2-87F0-4D9E-97BF-5D7384DC711A}" destId="{FDEE1AB5-FED2-42A6-84E1-8FBAAB65C7DD}" srcOrd="0" destOrd="0" parTransId="{38C6BF77-E899-4DDD-A50A-55C96F156061}" sibTransId="{AED36032-6462-40BC-AA07-DF1704697D9D}"/>
    <dgm:cxn modelId="{FC1BA2F2-2B7B-4142-8092-D7B874C9741A}" type="presOf" srcId="{AABC15AD-5A78-4C10-9AFF-E6083EC8458F}" destId="{3C72DEF2-48BB-42D0-BEF9-3E7438F94BCB}" srcOrd="0" destOrd="0" presId="urn:microsoft.com/office/officeart/2005/8/layout/hierarchy1"/>
    <dgm:cxn modelId="{083C4827-9EDC-48D7-8768-4042D0EBB654}" type="presOf" srcId="{962E5066-1392-4C52-B22F-C2B7D8ED7873}" destId="{1B3EDCE3-24BA-44A0-8F06-100984B90FE7}" srcOrd="0" destOrd="0" presId="urn:microsoft.com/office/officeart/2005/8/layout/hierarchy1"/>
    <dgm:cxn modelId="{02C7678E-BF69-4FFF-8B5B-3F90FE3EA3FC}" type="presOf" srcId="{79CC26EE-7697-41B1-A1BB-69041500EA4D}" destId="{48D3C796-2325-43F7-832A-506B24363BE3}" srcOrd="0" destOrd="0" presId="urn:microsoft.com/office/officeart/2005/8/layout/hierarchy1"/>
    <dgm:cxn modelId="{409FAAF4-2A33-4A40-B33D-A21E02456B74}" type="presOf" srcId="{D8E20F0D-D8EF-465D-A39E-09CF79998915}" destId="{6E68E802-BD63-4532-88D9-11F2BA5EFCF8}" srcOrd="0" destOrd="0" presId="urn:microsoft.com/office/officeart/2005/8/layout/hierarchy1"/>
    <dgm:cxn modelId="{419BC893-45C8-4529-AFBB-3D1EA41307D8}" srcId="{FDEE1AB5-FED2-42A6-84E1-8FBAAB65C7DD}" destId="{79D57D65-EEAA-4856-B509-3B407FF248A7}" srcOrd="0" destOrd="0" parTransId="{D8E20F0D-D8EF-465D-A39E-09CF79998915}" sibTransId="{63597CFA-A335-4C3B-9493-F35A986D90E0}"/>
    <dgm:cxn modelId="{27D8989D-CF81-4CDA-9DA3-05220E245B55}" type="presOf" srcId="{7E882023-4C05-4BCA-B63A-06AD70A24FD7}" destId="{30E4C480-A9D6-4329-8E86-2E5E9D360736}" srcOrd="0" destOrd="0" presId="urn:microsoft.com/office/officeart/2005/8/layout/hierarchy1"/>
    <dgm:cxn modelId="{FEB3DD9B-544B-4E6C-A11A-8C8F443D64F1}" type="presOf" srcId="{16E74621-8E0E-4D5F-B38E-7EE9270FADC6}" destId="{6B20ECA9-4BDA-481B-BF75-2E229EEF395E}" srcOrd="0" destOrd="0" presId="urn:microsoft.com/office/officeart/2005/8/layout/hierarchy1"/>
    <dgm:cxn modelId="{4241ACD7-624A-46F1-9F20-4943FE367DC1}" srcId="{79CC26EE-7697-41B1-A1BB-69041500EA4D}" destId="{07A5D1E8-03E7-47B7-93B0-8B5137CCF76C}" srcOrd="0" destOrd="0" parTransId="{9BDFFC94-8A18-4806-99AE-3D6F21FF8AAF}" sibTransId="{DD1EBD73-01F0-4FB7-AC30-A6E45783AE71}"/>
    <dgm:cxn modelId="{C7E86619-6A65-4215-8972-095397EBE459}" type="presOf" srcId="{07A5D1E8-03E7-47B7-93B0-8B5137CCF76C}" destId="{7C813550-46EE-4B39-B10E-82D721484E91}" srcOrd="0" destOrd="0" presId="urn:microsoft.com/office/officeart/2005/8/layout/hierarchy1"/>
    <dgm:cxn modelId="{E2BB4F4C-A8D1-484E-8115-EB3E739FFD1D}" srcId="{79D57D65-EEAA-4856-B509-3B407FF248A7}" destId="{AABC15AD-5A78-4C10-9AFF-E6083EC8458F}" srcOrd="0" destOrd="0" parTransId="{16E74621-8E0E-4D5F-B38E-7EE9270FADC6}" sibTransId="{4A99E52B-3E78-488F-A7EE-4C45AB0545C6}"/>
    <dgm:cxn modelId="{E6695EA5-7D67-421E-8762-DED2646BB2C7}" type="presOf" srcId="{AA820D67-3E01-4C4A-BF76-55619FF3F780}" destId="{F263DC64-F97E-487D-BE61-293CC522F412}" srcOrd="0" destOrd="0" presId="urn:microsoft.com/office/officeart/2005/8/layout/hierarchy1"/>
    <dgm:cxn modelId="{B644D26A-3EFA-4C9D-B7A5-6E98468F9122}" type="presParOf" srcId="{39A80888-68E9-45F4-9957-44619F2FF097}" destId="{04F326E7-1C45-4D53-AA20-773EF56546E9}" srcOrd="0" destOrd="0" presId="urn:microsoft.com/office/officeart/2005/8/layout/hierarchy1"/>
    <dgm:cxn modelId="{197E1A13-1BD4-43C3-8D22-E6CCA1AB8607}" type="presParOf" srcId="{04F326E7-1C45-4D53-AA20-773EF56546E9}" destId="{7DB57A9A-5547-4093-A97A-BA0E02C114D5}" srcOrd="0" destOrd="0" presId="urn:microsoft.com/office/officeart/2005/8/layout/hierarchy1"/>
    <dgm:cxn modelId="{0243AD80-2262-4F38-AA7A-96DA46317501}" type="presParOf" srcId="{7DB57A9A-5547-4093-A97A-BA0E02C114D5}" destId="{9A574A00-B7E2-4887-8982-92285B16B650}" srcOrd="0" destOrd="0" presId="urn:microsoft.com/office/officeart/2005/8/layout/hierarchy1"/>
    <dgm:cxn modelId="{D7C0EB93-DFDD-4D22-8E8A-3ACE53CFDC62}" type="presParOf" srcId="{7DB57A9A-5547-4093-A97A-BA0E02C114D5}" destId="{A0F9DDDC-51C4-4490-8384-F10164736CE4}" srcOrd="1" destOrd="0" presId="urn:microsoft.com/office/officeart/2005/8/layout/hierarchy1"/>
    <dgm:cxn modelId="{A647D99D-6E23-41A3-BE26-75263BE1B898}" type="presParOf" srcId="{04F326E7-1C45-4D53-AA20-773EF56546E9}" destId="{72961237-8D54-42AC-8BC3-7AAEB6581463}" srcOrd="1" destOrd="0" presId="urn:microsoft.com/office/officeart/2005/8/layout/hierarchy1"/>
    <dgm:cxn modelId="{B085D772-D933-44C2-B4EF-D77052FC5581}" type="presParOf" srcId="{72961237-8D54-42AC-8BC3-7AAEB6581463}" destId="{6E68E802-BD63-4532-88D9-11F2BA5EFCF8}" srcOrd="0" destOrd="0" presId="urn:microsoft.com/office/officeart/2005/8/layout/hierarchy1"/>
    <dgm:cxn modelId="{80A7498A-8C1C-4561-873A-D6AD0B0C2656}" type="presParOf" srcId="{72961237-8D54-42AC-8BC3-7AAEB6581463}" destId="{709E8892-2031-40B2-87D8-82D40C89B71D}" srcOrd="1" destOrd="0" presId="urn:microsoft.com/office/officeart/2005/8/layout/hierarchy1"/>
    <dgm:cxn modelId="{A1B7E602-A578-42D0-85AA-1BA6FE29FAB6}" type="presParOf" srcId="{709E8892-2031-40B2-87D8-82D40C89B71D}" destId="{2BB48181-B16B-478B-8D82-344526BDC0E5}" srcOrd="0" destOrd="0" presId="urn:microsoft.com/office/officeart/2005/8/layout/hierarchy1"/>
    <dgm:cxn modelId="{EA60EA54-7D7E-4958-8729-A1B8917D05B6}" type="presParOf" srcId="{2BB48181-B16B-478B-8D82-344526BDC0E5}" destId="{8D32B557-05E4-4165-9DE1-ED6FF67547BF}" srcOrd="0" destOrd="0" presId="urn:microsoft.com/office/officeart/2005/8/layout/hierarchy1"/>
    <dgm:cxn modelId="{28FF72F3-DE7B-4C77-8753-C48E0962FED2}" type="presParOf" srcId="{2BB48181-B16B-478B-8D82-344526BDC0E5}" destId="{7525CF1B-05A0-4328-B411-EC1D82352376}" srcOrd="1" destOrd="0" presId="urn:microsoft.com/office/officeart/2005/8/layout/hierarchy1"/>
    <dgm:cxn modelId="{B1DEBF9C-DA17-4C71-9E77-935321966412}" type="presParOf" srcId="{709E8892-2031-40B2-87D8-82D40C89B71D}" destId="{6D086F53-6676-42DE-8046-C356B84E0450}" srcOrd="1" destOrd="0" presId="urn:microsoft.com/office/officeart/2005/8/layout/hierarchy1"/>
    <dgm:cxn modelId="{BDF18190-4E33-4A3F-994D-A1E659C48EE8}" type="presParOf" srcId="{6D086F53-6676-42DE-8046-C356B84E0450}" destId="{6B20ECA9-4BDA-481B-BF75-2E229EEF395E}" srcOrd="0" destOrd="0" presId="urn:microsoft.com/office/officeart/2005/8/layout/hierarchy1"/>
    <dgm:cxn modelId="{D302F909-8677-4681-ACB7-1EB67D75F889}" type="presParOf" srcId="{6D086F53-6676-42DE-8046-C356B84E0450}" destId="{39EAC661-5B1F-418F-B7E5-31EF9D718334}" srcOrd="1" destOrd="0" presId="urn:microsoft.com/office/officeart/2005/8/layout/hierarchy1"/>
    <dgm:cxn modelId="{A7867062-116B-4B82-8194-51B4B4F11686}" type="presParOf" srcId="{39EAC661-5B1F-418F-B7E5-31EF9D718334}" destId="{AA50A91E-42B6-4143-80CF-245E75993770}" srcOrd="0" destOrd="0" presId="urn:microsoft.com/office/officeart/2005/8/layout/hierarchy1"/>
    <dgm:cxn modelId="{3E52B28B-D386-4EF8-92A8-D1DA3A4698DA}" type="presParOf" srcId="{AA50A91E-42B6-4143-80CF-245E75993770}" destId="{D996803C-ACEE-4303-B250-26B537B4AA2F}" srcOrd="0" destOrd="0" presId="urn:microsoft.com/office/officeart/2005/8/layout/hierarchy1"/>
    <dgm:cxn modelId="{731AC570-4576-4719-8479-939206358AB3}" type="presParOf" srcId="{AA50A91E-42B6-4143-80CF-245E75993770}" destId="{3C72DEF2-48BB-42D0-BEF9-3E7438F94BCB}" srcOrd="1" destOrd="0" presId="urn:microsoft.com/office/officeart/2005/8/layout/hierarchy1"/>
    <dgm:cxn modelId="{97E6F4E2-2EAE-479E-B35C-EC13C90F1ACD}" type="presParOf" srcId="{39EAC661-5B1F-418F-B7E5-31EF9D718334}" destId="{6D397871-7EEB-4791-975F-59B9178F363A}" srcOrd="1" destOrd="0" presId="urn:microsoft.com/office/officeart/2005/8/layout/hierarchy1"/>
    <dgm:cxn modelId="{83F34560-67E2-4C0E-AE71-712EB2739233}" type="presParOf" srcId="{6D086F53-6676-42DE-8046-C356B84E0450}" destId="{F263DC64-F97E-487D-BE61-293CC522F412}" srcOrd="2" destOrd="0" presId="urn:microsoft.com/office/officeart/2005/8/layout/hierarchy1"/>
    <dgm:cxn modelId="{38AAA8DC-A2E6-483B-9CA7-DEEE8B2FC4B3}" type="presParOf" srcId="{6D086F53-6676-42DE-8046-C356B84E0450}" destId="{25A0EC0E-890F-4756-A87B-8E6B128492D7}" srcOrd="3" destOrd="0" presId="urn:microsoft.com/office/officeart/2005/8/layout/hierarchy1"/>
    <dgm:cxn modelId="{80402F19-18B4-4FE5-868D-0D193781BB88}" type="presParOf" srcId="{25A0EC0E-890F-4756-A87B-8E6B128492D7}" destId="{5C65D135-D993-49B3-8AD9-27233A49217E}" srcOrd="0" destOrd="0" presId="urn:microsoft.com/office/officeart/2005/8/layout/hierarchy1"/>
    <dgm:cxn modelId="{DFD6B96F-EDB1-423C-BC67-3C5E7E6514FB}" type="presParOf" srcId="{5C65D135-D993-49B3-8AD9-27233A49217E}" destId="{C23658D5-236A-474F-A69F-B15235F9B8A5}" srcOrd="0" destOrd="0" presId="urn:microsoft.com/office/officeart/2005/8/layout/hierarchy1"/>
    <dgm:cxn modelId="{FE1CF776-089E-4BCE-9721-2ECDD5D7E178}" type="presParOf" srcId="{5C65D135-D993-49B3-8AD9-27233A49217E}" destId="{30E4C480-A9D6-4329-8E86-2E5E9D360736}" srcOrd="1" destOrd="0" presId="urn:microsoft.com/office/officeart/2005/8/layout/hierarchy1"/>
    <dgm:cxn modelId="{84B5FA74-11D9-412A-A2B8-DE06C0B96C62}" type="presParOf" srcId="{25A0EC0E-890F-4756-A87B-8E6B128492D7}" destId="{BD8419CA-E2EA-4C2B-A3F8-1F41884F8E77}" srcOrd="1" destOrd="0" presId="urn:microsoft.com/office/officeart/2005/8/layout/hierarchy1"/>
    <dgm:cxn modelId="{DF1C2640-A037-476E-866D-BCCA4CA0688C}" type="presParOf" srcId="{72961237-8D54-42AC-8BC3-7AAEB6581463}" destId="{1B3EDCE3-24BA-44A0-8F06-100984B90FE7}" srcOrd="2" destOrd="0" presId="urn:microsoft.com/office/officeart/2005/8/layout/hierarchy1"/>
    <dgm:cxn modelId="{2AF26726-3CC9-4307-87A9-9FB4B47C6D1E}" type="presParOf" srcId="{72961237-8D54-42AC-8BC3-7AAEB6581463}" destId="{8E667926-B0DE-4B54-B065-122D720031B2}" srcOrd="3" destOrd="0" presId="urn:microsoft.com/office/officeart/2005/8/layout/hierarchy1"/>
    <dgm:cxn modelId="{3D2BD76B-92CF-430A-98AA-7660BE2330F4}" type="presParOf" srcId="{8E667926-B0DE-4B54-B065-122D720031B2}" destId="{04DC18EC-C043-4883-95D1-5E269E1C794C}" srcOrd="0" destOrd="0" presId="urn:microsoft.com/office/officeart/2005/8/layout/hierarchy1"/>
    <dgm:cxn modelId="{5001440F-C63B-4077-8FBF-5FAAC7A82FFE}" type="presParOf" srcId="{04DC18EC-C043-4883-95D1-5E269E1C794C}" destId="{212CEE3D-B24F-4E2D-BA7B-1ED5B6E45BCD}" srcOrd="0" destOrd="0" presId="urn:microsoft.com/office/officeart/2005/8/layout/hierarchy1"/>
    <dgm:cxn modelId="{E844D7BD-5635-4E08-B12A-316DDC6685A7}" type="presParOf" srcId="{04DC18EC-C043-4883-95D1-5E269E1C794C}" destId="{48D3C796-2325-43F7-832A-506B24363BE3}" srcOrd="1" destOrd="0" presId="urn:microsoft.com/office/officeart/2005/8/layout/hierarchy1"/>
    <dgm:cxn modelId="{620728B2-3B03-42CF-9B7C-CEC1C1DA69D6}" type="presParOf" srcId="{8E667926-B0DE-4B54-B065-122D720031B2}" destId="{C4D29D67-2A6F-4A3E-89BE-5C354E90AC81}" srcOrd="1" destOrd="0" presId="urn:microsoft.com/office/officeart/2005/8/layout/hierarchy1"/>
    <dgm:cxn modelId="{9C2F9CCB-2815-43BE-907A-7F0962B4D601}" type="presParOf" srcId="{C4D29D67-2A6F-4A3E-89BE-5C354E90AC81}" destId="{9F45ECD8-C865-494C-B0E2-EDEF5D148958}" srcOrd="0" destOrd="0" presId="urn:microsoft.com/office/officeart/2005/8/layout/hierarchy1"/>
    <dgm:cxn modelId="{4D3402A4-09AB-4E3D-B604-0157F6A4931B}" type="presParOf" srcId="{C4D29D67-2A6F-4A3E-89BE-5C354E90AC81}" destId="{A1D06C41-916A-4B86-A1B0-E063E6479F37}" srcOrd="1" destOrd="0" presId="urn:microsoft.com/office/officeart/2005/8/layout/hierarchy1"/>
    <dgm:cxn modelId="{EB2AC767-E3BE-4AF2-921F-2BDF3BD3AB23}" type="presParOf" srcId="{A1D06C41-916A-4B86-A1B0-E063E6479F37}" destId="{4B04D03B-2941-4B77-BB8F-47E040238C05}" srcOrd="0" destOrd="0" presId="urn:microsoft.com/office/officeart/2005/8/layout/hierarchy1"/>
    <dgm:cxn modelId="{C3964E98-6C10-4765-9C97-2865E3D5BC19}" type="presParOf" srcId="{4B04D03B-2941-4B77-BB8F-47E040238C05}" destId="{2B02BA68-07E5-4711-B19F-FE8142913537}" srcOrd="0" destOrd="0" presId="urn:microsoft.com/office/officeart/2005/8/layout/hierarchy1"/>
    <dgm:cxn modelId="{AE12B748-BFBC-4AC0-A052-8E417C038107}" type="presParOf" srcId="{4B04D03B-2941-4B77-BB8F-47E040238C05}" destId="{7C813550-46EE-4B39-B10E-82D721484E91}" srcOrd="1" destOrd="0" presId="urn:microsoft.com/office/officeart/2005/8/layout/hierarchy1"/>
    <dgm:cxn modelId="{339E22F6-3F1C-4D61-856B-EDE0E687AF78}" type="presParOf" srcId="{A1D06C41-916A-4B86-A1B0-E063E6479F37}" destId="{50ED5F50-7486-4B44-B66C-60F0C06511C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AE20-3781-424F-89AC-53A2DB126D2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830A1-F31D-4947-A8CA-79B1F93BE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0" y="0"/>
            <a:ext cx="9144000" cy="28194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বিসমিল্লাহির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</a:rPr>
              <a:t>রাহমানির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রাহিম</a:t>
            </a:r>
            <a:endParaRPr lang="en-US" sz="60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0" y="4343400"/>
            <a:ext cx="9144000" cy="1981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পরম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করুনাময়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আল্লাহর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নামে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শুরু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করছি</a:t>
            </a:r>
            <a:endParaRPr lang="en-US" sz="4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-228600"/>
            <a:ext cx="8534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evsjv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12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gv‡mi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bvg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FZz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2438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MÖx</a:t>
            </a:r>
            <a:r>
              <a:rPr lang="en-US" sz="3600" dirty="0" smtClean="0">
                <a:latin typeface="SutonnyMJ" pitchFamily="2" charset="0"/>
              </a:rPr>
              <a:t>®§ </a:t>
            </a:r>
            <a:r>
              <a:rPr lang="en-US" sz="3600" dirty="0" err="1" smtClean="0">
                <a:latin typeface="SutonnyMJ" pitchFamily="2" charset="0"/>
              </a:rPr>
              <a:t>Kvj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6670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el©v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Kvj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6670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kir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Kvj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91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kxZ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Kvj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114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</a:rPr>
              <a:t>ngšÍ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Kvj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791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emšÍ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Kvj</a:t>
            </a:r>
            <a:endParaRPr lang="en-US" sz="4400" dirty="0">
              <a:latin typeface="SutonnyMJ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66700" y="27051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7772400" y="28194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876800" y="2362200"/>
            <a:ext cx="9144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09800" y="44958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133600" y="6248400"/>
            <a:ext cx="1371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658100" y="5448300"/>
            <a:ext cx="609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SutonnyMJ" pitchFamily="2" charset="0"/>
              </a:rPr>
              <a:t>MÖx</a:t>
            </a:r>
            <a:r>
              <a:rPr lang="en-US" sz="6000" dirty="0" smtClean="0">
                <a:latin typeface="SutonnyMJ" pitchFamily="2" charset="0"/>
              </a:rPr>
              <a:t>®§ </a:t>
            </a:r>
            <a:r>
              <a:rPr lang="en-US" sz="6000" dirty="0" err="1" smtClean="0">
                <a:latin typeface="SutonnyMJ" pitchFamily="2" charset="0"/>
              </a:rPr>
              <a:t>Kvj</a:t>
            </a:r>
            <a:endParaRPr lang="en-US" sz="6000" dirty="0">
              <a:latin typeface="SutonnyMJ" pitchFamily="2" charset="0"/>
            </a:endParaRPr>
          </a:p>
        </p:txBody>
      </p:sp>
      <p:pic>
        <p:nvPicPr>
          <p:cNvPr id="3" name="Picture 2" descr="s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114800" cy="5562600"/>
          </a:xfrm>
          <a:prstGeom prst="rect">
            <a:avLst/>
          </a:prstGeom>
        </p:spPr>
      </p:pic>
      <p:pic>
        <p:nvPicPr>
          <p:cNvPr id="1026" name="Picture 2" descr="C:\Users\HP\Downloads\nature.jpg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62063"/>
            <a:ext cx="4953000" cy="559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03286974_2.gettyimages-1555634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724400" cy="3352800"/>
          </a:xfrm>
          <a:prstGeom prst="rect">
            <a:avLst/>
          </a:prstGeom>
        </p:spPr>
      </p:pic>
      <p:pic>
        <p:nvPicPr>
          <p:cNvPr id="4" name="Picture 3" descr="Jam201906230916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3504864"/>
          </a:xfrm>
          <a:prstGeom prst="rect">
            <a:avLst/>
          </a:prstGeom>
        </p:spPr>
      </p:pic>
      <p:pic>
        <p:nvPicPr>
          <p:cNvPr id="5" name="Picture 4" descr="05-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343400" cy="3581400"/>
          </a:xfrm>
          <a:prstGeom prst="rect">
            <a:avLst/>
          </a:prstGeom>
        </p:spPr>
      </p:pic>
      <p:pic>
        <p:nvPicPr>
          <p:cNvPr id="6" name="Picture 5" descr="1024px-Lychee_(লিচু)_of_Rajshahi,_Bangladesh,_by_Nakib_Ah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505200"/>
            <a:ext cx="4343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Dc‡ii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Qwe</a:t>
            </a:r>
            <a:r>
              <a:rPr lang="en-US" dirty="0" smtClean="0">
                <a:latin typeface="SutonnyMJ" pitchFamily="2" charset="0"/>
              </a:rPr>
              <a:t> †_‡K </a:t>
            </a:r>
            <a:r>
              <a:rPr lang="en-US" dirty="0" err="1" smtClean="0">
                <a:latin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Rvb‡Z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cvie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8534400" cy="1371601"/>
          </a:xfrm>
        </p:spPr>
        <p:txBody>
          <a:bodyPr>
            <a:normAutofit fontScale="77500" lnSpcReduction="20000"/>
          </a:bodyPr>
          <a:lstStyle/>
          <a:p>
            <a:r>
              <a:rPr lang="en-US" sz="5700" dirty="0" err="1" smtClean="0">
                <a:latin typeface="SutonnyMJ" pitchFamily="2" charset="0"/>
              </a:rPr>
              <a:t>cÖPÐ</a:t>
            </a:r>
            <a:r>
              <a:rPr lang="en-US" sz="5700" dirty="0" smtClean="0">
                <a:latin typeface="SutonnyMJ" pitchFamily="2" charset="0"/>
              </a:rPr>
              <a:t> †</a:t>
            </a:r>
            <a:r>
              <a:rPr lang="en-US" sz="5700" dirty="0" err="1" smtClean="0">
                <a:latin typeface="SutonnyMJ" pitchFamily="2" charset="0"/>
              </a:rPr>
              <a:t>iv‡`i</a:t>
            </a:r>
            <a:r>
              <a:rPr lang="en-US" sz="5700" dirty="0" smtClean="0">
                <a:latin typeface="SutonnyMJ" pitchFamily="2" charset="0"/>
              </a:rPr>
              <a:t> </a:t>
            </a:r>
            <a:r>
              <a:rPr lang="en-US" sz="5700" dirty="0" err="1" smtClean="0">
                <a:latin typeface="SutonnyMJ" pitchFamily="2" charset="0"/>
              </a:rPr>
              <a:t>Zvc</a:t>
            </a:r>
            <a:endParaRPr lang="en-US" sz="5700" dirty="0" smtClean="0">
              <a:latin typeface="SutonnyMJ" pitchFamily="2" charset="0"/>
            </a:endParaRPr>
          </a:p>
          <a:p>
            <a:r>
              <a:rPr lang="en-US" sz="5700" dirty="0" err="1" smtClean="0">
                <a:latin typeface="SutonnyMJ" pitchFamily="2" charset="0"/>
              </a:rPr>
              <a:t>MÖx</a:t>
            </a:r>
            <a:r>
              <a:rPr lang="en-US" sz="5700" dirty="0" smtClean="0">
                <a:latin typeface="SutonnyMJ" pitchFamily="2" charset="0"/>
              </a:rPr>
              <a:t>®§ </a:t>
            </a:r>
            <a:r>
              <a:rPr lang="en-US" sz="5700" dirty="0" err="1" smtClean="0">
                <a:latin typeface="SutonnyMJ" pitchFamily="2" charset="0"/>
              </a:rPr>
              <a:t>Kvwjb</a:t>
            </a:r>
            <a:r>
              <a:rPr lang="en-US" sz="5700" dirty="0" smtClean="0">
                <a:latin typeface="SutonnyMJ" pitchFamily="2" charset="0"/>
              </a:rPr>
              <a:t> </a:t>
            </a:r>
            <a:r>
              <a:rPr lang="en-US" sz="5700" dirty="0" err="1" smtClean="0">
                <a:latin typeface="SutonnyMJ" pitchFamily="2" charset="0"/>
              </a:rPr>
              <a:t>d‡ji</a:t>
            </a:r>
            <a:r>
              <a:rPr lang="en-US" sz="5700" dirty="0" smtClean="0">
                <a:latin typeface="SutonnyMJ" pitchFamily="2" charset="0"/>
              </a:rPr>
              <a:t> </a:t>
            </a:r>
            <a:r>
              <a:rPr lang="en-US" sz="5700" dirty="0" err="1" smtClean="0">
                <a:latin typeface="SutonnyMJ" pitchFamily="2" charset="0"/>
              </a:rPr>
              <a:t>bvg</a:t>
            </a:r>
            <a:r>
              <a:rPr lang="en-US" sz="5700" dirty="0" smtClean="0">
                <a:latin typeface="SutonnyMJ" pitchFamily="2" charset="0"/>
              </a:rPr>
              <a:t> </a:t>
            </a:r>
          </a:p>
          <a:p>
            <a:endParaRPr lang="en-US" dirty="0">
              <a:latin typeface="SutonnyMJ" pitchFamily="2" charset="0"/>
            </a:endParaRPr>
          </a:p>
        </p:txBody>
      </p:sp>
      <p:pic>
        <p:nvPicPr>
          <p:cNvPr id="7" name="Picture 6" descr="29-1459238371-col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4191000" cy="4572000"/>
          </a:xfrm>
          <a:prstGeom prst="rect">
            <a:avLst/>
          </a:prstGeom>
        </p:spPr>
      </p:pic>
      <p:pic>
        <p:nvPicPr>
          <p:cNvPr id="8" name="Picture 7" descr="04-1457073306-watermelon-05-14571648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362200"/>
            <a:ext cx="4953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2895600" cy="914400"/>
          </a:xfrm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latin typeface="SutonnyMJ" pitchFamily="2" charset="0"/>
              </a:rPr>
              <a:t>el©v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Kvj</a:t>
            </a:r>
            <a:endParaRPr lang="en-US" sz="6600" dirty="0">
              <a:latin typeface="SutonnyMJ" pitchFamily="2" charset="0"/>
            </a:endParaRPr>
          </a:p>
        </p:txBody>
      </p:sp>
      <p:pic>
        <p:nvPicPr>
          <p:cNvPr id="3" name="Picture 2" descr="1782114_295790257269240_563121953728431535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1400" cy="3419475"/>
          </a:xfrm>
          <a:prstGeom prst="rect">
            <a:avLst/>
          </a:prstGeom>
        </p:spPr>
      </p:pic>
      <p:pic>
        <p:nvPicPr>
          <p:cNvPr id="4" name="Picture 3" descr="bonna-bg201907121027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5410200" cy="3581400"/>
          </a:xfrm>
          <a:prstGeom prst="rect">
            <a:avLst/>
          </a:prstGeom>
        </p:spPr>
      </p:pic>
      <p:pic>
        <p:nvPicPr>
          <p:cNvPr id="2050" name="Picture 2" descr="C:\Users\HP\Downloads\10522039_299389996909266_706911084178756482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24000"/>
            <a:ext cx="3657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may contain: plant, grass, outdoor and 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2819400"/>
          </a:xfrm>
          <a:prstGeom prst="rect">
            <a:avLst/>
          </a:prstGeom>
          <a:noFill/>
        </p:spPr>
      </p:pic>
      <p:pic>
        <p:nvPicPr>
          <p:cNvPr id="4" name="Picture 3" descr="কদ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33800" y="1447800"/>
            <a:ext cx="6858000" cy="3962400"/>
          </a:xfrm>
          <a:prstGeom prst="rect">
            <a:avLst/>
          </a:prstGeom>
        </p:spPr>
      </p:pic>
      <p:pic>
        <p:nvPicPr>
          <p:cNvPr id="5" name="Picture 4" descr="কচ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9400"/>
            <a:ext cx="5181600" cy="4038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7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বর্ষাকালে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ঝিরঝির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বৃষ্টি</a:t>
            </a:r>
            <a:r>
              <a:rPr lang="en-US" sz="3600" dirty="0" smtClean="0"/>
              <a:t> 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প্রবল</a:t>
            </a:r>
            <a:r>
              <a:rPr lang="en-US" sz="3600" dirty="0" smtClean="0"/>
              <a:t> </a:t>
            </a:r>
            <a:r>
              <a:rPr lang="en-US" sz="3600" dirty="0" err="1" smtClean="0"/>
              <a:t>বৃষ্টি</a:t>
            </a:r>
            <a:endParaRPr lang="en-US" sz="3600" dirty="0" smtClean="0"/>
          </a:p>
          <a:p>
            <a:r>
              <a:rPr lang="en-US" sz="3600" dirty="0" err="1" smtClean="0"/>
              <a:t>পানিতে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নদীনালা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টুইটুম্বুর</a:t>
            </a:r>
            <a:r>
              <a:rPr lang="en-US" sz="3600" dirty="0" smtClean="0"/>
              <a:t> , </a:t>
            </a:r>
            <a:r>
              <a:rPr lang="en-US" sz="3600" dirty="0" err="1" smtClean="0"/>
              <a:t>নদীর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পানিতে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অবস্থা</a:t>
            </a:r>
            <a:endParaRPr lang="en-US" sz="3600" dirty="0" smtClean="0"/>
          </a:p>
          <a:p>
            <a:r>
              <a:rPr lang="en-US" sz="3600" dirty="0" err="1" smtClean="0"/>
              <a:t>বর্ষাঋতুর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ফুল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কদম</a:t>
            </a:r>
            <a:r>
              <a:rPr lang="en-US" sz="3600" dirty="0" smtClean="0"/>
              <a:t> </a:t>
            </a:r>
            <a:r>
              <a:rPr lang="en-US" sz="3600" dirty="0" err="1" smtClean="0"/>
              <a:t>ফুলের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রং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কচু</a:t>
            </a:r>
            <a:r>
              <a:rPr lang="en-US" sz="3600" dirty="0" smtClean="0"/>
              <a:t> </a:t>
            </a:r>
            <a:r>
              <a:rPr lang="en-US" sz="3600" dirty="0" err="1" smtClean="0"/>
              <a:t>ফুল</a:t>
            </a:r>
            <a:r>
              <a:rPr lang="en-US" sz="3600" dirty="0" smtClean="0"/>
              <a:t> </a:t>
            </a:r>
            <a:r>
              <a:rPr lang="en-US" sz="3600" dirty="0" err="1" smtClean="0"/>
              <a:t>তরকারী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হিসেবে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সুস্বাদু</a:t>
            </a:r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</a:rPr>
              <a:t>শর</a:t>
            </a:r>
            <a:r>
              <a:rPr lang="en-US" sz="3200" dirty="0" smtClean="0">
                <a:latin typeface="SutonnyMJ" pitchFamily="2" charset="0"/>
              </a:rPr>
              <a:t>ৎ </a:t>
            </a:r>
            <a:r>
              <a:rPr lang="en-US" sz="3200" dirty="0" err="1" smtClean="0">
                <a:latin typeface="SutonnyMJ" pitchFamily="2" charset="0"/>
              </a:rPr>
              <a:t>কাল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5" name="Picture 4" descr="41513661_1898681160437973_77352963155374899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9000" cy="3124200"/>
          </a:xfrm>
          <a:prstGeom prst="rect">
            <a:avLst/>
          </a:prstGeom>
        </p:spPr>
      </p:pic>
      <p:pic>
        <p:nvPicPr>
          <p:cNvPr id="6" name="Picture 5" descr="নৌকা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0"/>
            <a:ext cx="3733800" cy="3290888"/>
          </a:xfrm>
          <a:prstGeom prst="rect">
            <a:avLst/>
          </a:prstGeom>
        </p:spPr>
      </p:pic>
      <p:pic>
        <p:nvPicPr>
          <p:cNvPr id="7" name="Picture 6" descr="water-lily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4572000" cy="3810000"/>
          </a:xfrm>
          <a:prstGeom prst="rect">
            <a:avLst/>
          </a:prstGeom>
        </p:spPr>
      </p:pic>
      <p:pic>
        <p:nvPicPr>
          <p:cNvPr id="8" name="Picture 7" descr="water-lily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76600"/>
            <a:ext cx="4572000" cy="35814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উপরের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ছবি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থেকে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যা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জানতে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পাই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7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এই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ঋতুতে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কাদা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মাটিতে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কাশফুল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ফুটে</a:t>
            </a:r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বিলে</a:t>
            </a:r>
            <a:r>
              <a:rPr lang="en-US" dirty="0" smtClean="0">
                <a:latin typeface="SutonnyMJ" pitchFamily="2" charset="0"/>
              </a:rPr>
              <a:t> , </a:t>
            </a:r>
            <a:r>
              <a:rPr lang="en-US" dirty="0" err="1" smtClean="0">
                <a:latin typeface="SutonnyMJ" pitchFamily="2" charset="0"/>
              </a:rPr>
              <a:t>পুকুরে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নানা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রঙ্গের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শাপলা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ফুটে</a:t>
            </a:r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নদীতে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বিভিন্ন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রঙ্গের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পালতোলা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নৌকা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চলে</a:t>
            </a:r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এই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ঋতুতে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সাদা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স্বচ্ছ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নীলের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ছড়াছড়ি</a:t>
            </a:r>
            <a:endParaRPr lang="en-US" dirty="0" smtClean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0"/>
            <a:ext cx="4800600" cy="304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SutonnyMJ" pitchFamily="2" charset="0"/>
              </a:rPr>
              <a:t>হেমন্ত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কাল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5" name="Picture 4" descr="Kushtia-Dhan-SM_BG20190928110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4343399" cy="3810000"/>
          </a:xfrm>
          <a:prstGeom prst="rect">
            <a:avLst/>
          </a:prstGeom>
        </p:spPr>
      </p:pic>
      <p:pic>
        <p:nvPicPr>
          <p:cNvPr id="6" name="Picture 5" descr="2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124200"/>
            <a:ext cx="4800600" cy="3733800"/>
          </a:xfrm>
          <a:prstGeom prst="rect">
            <a:avLst/>
          </a:prstGeom>
        </p:spPr>
      </p:pic>
      <p:pic>
        <p:nvPicPr>
          <p:cNvPr id="7" name="Picture 6" descr="789px-Village_people_of_Banglade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43400" cy="296799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শিক্ষক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পরিচিতি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3" name="Picture 2" descr="মো বাহাউদ্দি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762000"/>
            <a:ext cx="35814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657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</a:rPr>
              <a:t>মোঃ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বাহা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উদ্দিন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4191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latin typeface="SutonnyMJ" pitchFamily="2" charset="0"/>
              </a:rPr>
              <a:t>সহকারী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গ্রন্থাগারিক</a:t>
            </a:r>
            <a:endParaRPr lang="en-US" sz="2800" dirty="0" smtClean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7244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</a:rPr>
              <a:t>গোপলার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বাজার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উচ্চ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বিদ্যালয়</a:t>
            </a:r>
            <a:endParaRPr lang="en-US" sz="3200" dirty="0" smtClean="0">
              <a:latin typeface="SutonnyMJ" pitchFamily="2" charset="0"/>
            </a:endParaRPr>
          </a:p>
          <a:p>
            <a:pPr algn="ctr"/>
            <a:r>
              <a:rPr lang="en-US" sz="3200" dirty="0" err="1" smtClean="0">
                <a:latin typeface="SutonnyMJ" pitchFamily="2" charset="0"/>
              </a:rPr>
              <a:t>bexMÄ</a:t>
            </a:r>
            <a:r>
              <a:rPr lang="en-US" sz="3200" dirty="0" smtClean="0">
                <a:latin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</a:rPr>
              <a:t>nweMÄ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791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</a:rPr>
              <a:t>মোবাইলঃ</a:t>
            </a:r>
            <a:r>
              <a:rPr lang="en-US" sz="2800" dirty="0" smtClean="0">
                <a:latin typeface="SutonnyMJ" pitchFamily="2" charset="0"/>
              </a:rPr>
              <a:t> ০১৭৬২-৮০২৯৯০</a:t>
            </a:r>
          </a:p>
          <a:p>
            <a:r>
              <a:rPr lang="en-US" sz="2800" dirty="0" err="1" smtClean="0">
                <a:latin typeface="SutonnyMJ" pitchFamily="2" charset="0"/>
              </a:rPr>
              <a:t>ইমেইলঃ</a:t>
            </a:r>
            <a:r>
              <a:rPr lang="en-US" sz="2800" dirty="0" smtClean="0">
                <a:latin typeface="SutonnyMJ" pitchFamily="2" charset="0"/>
              </a:rPr>
              <a:t>  </a:t>
            </a:r>
            <a:r>
              <a:rPr lang="en-US" sz="2800" dirty="0" smtClean="0"/>
              <a:t>tahosinahmed2@gmail.com</a:t>
            </a:r>
            <a:endParaRPr lang="en-US" sz="28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4.62535E-7 C -0.04183 0.00208 -0.19687 0.26712 -0.2368 0.27452 C -0.27673 0.28192 -0.34062 0.10407 -0.23993 0.0451 C -0.13923 -0.01387 0.27396 -0.11447 0.36771 -0.08002 C 0.46146 -0.04556 0.38212 0.19496 0.3231 0.25208 C 0.26389 0.30921 0.06702 0.30458 0.01389 0.26226 C -0.03923 0.21994 0.04185 -0.00208 8.05556E-6 4.62535E-7 Z " pathEditMode="relative" ptsTypes="aaaaa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হেমন্ত</a:t>
            </a:r>
            <a:r>
              <a:rPr lang="en-US" dirty="0" smtClean="0"/>
              <a:t> </a:t>
            </a:r>
            <a:r>
              <a:rPr lang="en-US" dirty="0" err="1" smtClean="0"/>
              <a:t>ঋতুতে</a:t>
            </a:r>
            <a:r>
              <a:rPr lang="en-US" dirty="0" smtClean="0"/>
              <a:t> </a:t>
            </a:r>
            <a:r>
              <a:rPr lang="en-US" dirty="0" err="1" smtClean="0"/>
              <a:t>ধান</a:t>
            </a:r>
            <a:r>
              <a:rPr lang="en-US" dirty="0" smtClean="0"/>
              <a:t> </a:t>
            </a:r>
            <a:r>
              <a:rPr lang="en-US" dirty="0" err="1" smtClean="0"/>
              <a:t>ক্ষেতের</a:t>
            </a:r>
            <a:r>
              <a:rPr lang="en-US" dirty="0" smtClean="0"/>
              <a:t> </a:t>
            </a:r>
            <a:r>
              <a:rPr lang="en-US" dirty="0" err="1" smtClean="0"/>
              <a:t>রং</a:t>
            </a:r>
            <a:r>
              <a:rPr lang="en-US" dirty="0" smtClean="0"/>
              <a:t> </a:t>
            </a:r>
            <a:r>
              <a:rPr lang="en-US" dirty="0" err="1" smtClean="0"/>
              <a:t>হলুদ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অগ্রহায়ন</a:t>
            </a:r>
            <a:r>
              <a:rPr lang="en-US" dirty="0" smtClean="0"/>
              <a:t> </a:t>
            </a:r>
            <a:r>
              <a:rPr lang="en-US" dirty="0" err="1" smtClean="0"/>
              <a:t>মাসে</a:t>
            </a:r>
            <a:r>
              <a:rPr lang="en-US" dirty="0" smtClean="0"/>
              <a:t> </a:t>
            </a:r>
            <a:r>
              <a:rPr lang="en-US" dirty="0" err="1" smtClean="0"/>
              <a:t>মাঠে</a:t>
            </a:r>
            <a:r>
              <a:rPr lang="en-US" dirty="0" smtClean="0"/>
              <a:t> </a:t>
            </a:r>
            <a:r>
              <a:rPr lang="en-US" dirty="0" err="1" smtClean="0"/>
              <a:t>হলুদ</a:t>
            </a:r>
            <a:r>
              <a:rPr lang="en-US" dirty="0" smtClean="0"/>
              <a:t> </a:t>
            </a:r>
            <a:r>
              <a:rPr lang="en-US" dirty="0" err="1" smtClean="0"/>
              <a:t>রঙ্গের</a:t>
            </a:r>
            <a:r>
              <a:rPr lang="en-US" dirty="0" smtClean="0"/>
              <a:t> </a:t>
            </a:r>
            <a:r>
              <a:rPr lang="en-US" dirty="0" err="1" smtClean="0"/>
              <a:t>বাহার</a:t>
            </a:r>
            <a:r>
              <a:rPr lang="en-US" dirty="0" smtClean="0"/>
              <a:t> </a:t>
            </a:r>
            <a:r>
              <a:rPr lang="en-US" dirty="0" err="1" smtClean="0"/>
              <a:t>দেখা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endParaRPr lang="en-US" dirty="0" smtClean="0"/>
          </a:p>
          <a:p>
            <a:r>
              <a:rPr lang="en-US" dirty="0" err="1" smtClean="0"/>
              <a:t>চাষিরা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ঋতুতে</a:t>
            </a:r>
            <a:r>
              <a:rPr lang="en-US" dirty="0" smtClean="0"/>
              <a:t> </a:t>
            </a:r>
            <a:r>
              <a:rPr lang="en-US" dirty="0" err="1" smtClean="0"/>
              <a:t>দল</a:t>
            </a:r>
            <a:r>
              <a:rPr lang="en-US" dirty="0" smtClean="0"/>
              <a:t> </a:t>
            </a:r>
            <a:r>
              <a:rPr lang="en-US" dirty="0" err="1" smtClean="0"/>
              <a:t>বেঁদে</a:t>
            </a:r>
            <a:r>
              <a:rPr lang="en-US" dirty="0" smtClean="0"/>
              <a:t> </a:t>
            </a:r>
            <a:r>
              <a:rPr lang="en-US" dirty="0" err="1" smtClean="0"/>
              <a:t>ফসল</a:t>
            </a:r>
            <a:r>
              <a:rPr lang="en-US" dirty="0" smtClean="0"/>
              <a:t> </a:t>
            </a:r>
            <a:r>
              <a:rPr lang="en-US" dirty="0" err="1" smtClean="0"/>
              <a:t>কাটে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উপরের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ছবি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থেকে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যা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জানতে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পাই</a:t>
            </a:r>
            <a:endParaRPr lang="en-US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2971800" cy="762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utonnyMJ" pitchFamily="2" charset="0"/>
              </a:rPr>
              <a:t>শীত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কাল</a:t>
            </a:r>
            <a:r>
              <a:rPr lang="en-US" dirty="0" smtClean="0">
                <a:latin typeface="SutonnyMJ" pitchFamily="2" charset="0"/>
              </a:rPr>
              <a:t> 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3" name="Picture 2" descr="Shimul-Flower-3201603020509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685800"/>
            <a:ext cx="5334000" cy="6172200"/>
          </a:xfrm>
          <a:prstGeom prst="rect">
            <a:avLst/>
          </a:prstGeom>
        </p:spPr>
      </p:pic>
      <p:pic>
        <p:nvPicPr>
          <p:cNvPr id="4" name="Picture 3" descr="পলাশ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85800"/>
            <a:ext cx="44958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g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7200" cy="3505200"/>
          </a:xfrm>
          <a:prstGeom prst="rect">
            <a:avLst/>
          </a:prstGeom>
        </p:spPr>
      </p:pic>
      <p:pic>
        <p:nvPicPr>
          <p:cNvPr id="3" name="Picture 2" descr="fog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876800" cy="3505200"/>
          </a:xfrm>
          <a:prstGeom prst="rect">
            <a:avLst/>
          </a:prstGeom>
        </p:spPr>
      </p:pic>
      <p:pic>
        <p:nvPicPr>
          <p:cNvPr id="4" name="Picture 3" descr="শীতের পোসাক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1"/>
            <a:ext cx="3429000" cy="3429000"/>
          </a:xfrm>
          <a:prstGeom prst="rect">
            <a:avLst/>
          </a:prstGeom>
        </p:spPr>
      </p:pic>
      <p:pic>
        <p:nvPicPr>
          <p:cNvPr id="5" name="Picture 4" descr="শীতের পোসাক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429000"/>
            <a:ext cx="2438400" cy="3429001"/>
          </a:xfrm>
          <a:prstGeom prst="rect">
            <a:avLst/>
          </a:prstGeom>
        </p:spPr>
      </p:pic>
      <p:pic>
        <p:nvPicPr>
          <p:cNvPr id="1026" name="Picture 2" descr="C:\Users\HP\Downloads\Rimon-2 (2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505200"/>
            <a:ext cx="3810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SutonnyMJ" pitchFamily="2" charset="0"/>
              </a:rPr>
              <a:t>শীতের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ঋতুতে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নানা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রঙ্গের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ফুল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ফোটে</a:t>
            </a:r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শিমুল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পলাশ</a:t>
            </a:r>
            <a:r>
              <a:rPr lang="en-US" dirty="0" smtClean="0">
                <a:latin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</a:rPr>
              <a:t>ফুল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ফোটে</a:t>
            </a:r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সরষে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ক্ষেতে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হলুদের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বন্যা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নামে</a:t>
            </a:r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পোশাকে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রঙ্গের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বৈচিত্র্য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দেখা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যায়</a:t>
            </a:r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কুয়াশা</a:t>
            </a:r>
            <a:r>
              <a:rPr lang="en-US" dirty="0" smtClean="0">
                <a:latin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</a:rPr>
              <a:t>প্রকৃতিতে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ধোঁয়াটে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রং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দেখা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যায়</a:t>
            </a:r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অতিথি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পাখি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আগমন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করে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এই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ঋতুতে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উপরের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ছবি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থেকে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যা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জানতে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পাই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6" name="Picture 5" descr="অতিথ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343400" cy="3429000"/>
          </a:xfrm>
          <a:prstGeom prst="rect">
            <a:avLst/>
          </a:prstGeom>
        </p:spPr>
      </p:pic>
      <p:pic>
        <p:nvPicPr>
          <p:cNvPr id="7" name="Picture 6" descr="অতিথি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429000"/>
            <a:ext cx="4800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SutonnyMJ" pitchFamily="2" charset="0"/>
              </a:rPr>
              <a:t>বসন্ত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কাল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4" name="Picture 3" descr="21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4038600" cy="3124200"/>
          </a:xfrm>
          <a:prstGeom prst="rect">
            <a:avLst/>
          </a:prstGeom>
        </p:spPr>
      </p:pic>
      <p:pic>
        <p:nvPicPr>
          <p:cNvPr id="5" name="Picture 4" descr="2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4114800" cy="3124200"/>
          </a:xfrm>
          <a:prstGeom prst="rect">
            <a:avLst/>
          </a:prstGeom>
        </p:spPr>
      </p:pic>
      <p:pic>
        <p:nvPicPr>
          <p:cNvPr id="6" name="Picture 5" descr="1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609600"/>
            <a:ext cx="5105400" cy="3124200"/>
          </a:xfrm>
          <a:prstGeom prst="rect">
            <a:avLst/>
          </a:prstGeom>
        </p:spPr>
      </p:pic>
      <p:pic>
        <p:nvPicPr>
          <p:cNvPr id="7" name="Picture 6" descr="bd-5c--2019-04-14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657600"/>
            <a:ext cx="5105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্রজাপত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6200" cy="3607904"/>
          </a:xfrm>
          <a:prstGeom prst="rect">
            <a:avLst/>
          </a:prstGeom>
        </p:spPr>
      </p:pic>
      <p:pic>
        <p:nvPicPr>
          <p:cNvPr id="3" name="Picture 2" descr="প্ররাপ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329105"/>
            <a:ext cx="5410200" cy="3528895"/>
          </a:xfrm>
          <a:prstGeom prst="rect">
            <a:avLst/>
          </a:prstGeom>
        </p:spPr>
      </p:pic>
      <p:pic>
        <p:nvPicPr>
          <p:cNvPr id="4" name="Picture 3" descr="KHA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0"/>
            <a:ext cx="5257801" cy="3352800"/>
          </a:xfrm>
          <a:prstGeom prst="rect">
            <a:avLst/>
          </a:prstGeom>
        </p:spPr>
      </p:pic>
      <p:pic>
        <p:nvPicPr>
          <p:cNvPr id="5" name="Picture 4" descr="bd-5--2019-04-14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3733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উপরের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ছবি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থেকে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যা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জানতে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পাই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বসন্ত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ঋতু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রঙ্গের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ঋতু</a:t>
            </a:r>
            <a:endParaRPr lang="en-US" dirty="0" smtClean="0">
              <a:latin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</a:rPr>
              <a:t>এই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ঋতুতে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মাটির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পুতুল,কাঠের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পুতুল,নকশিকাঁথা,হাতপাখা,বৈশাখী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মেলা,গ্রামীণ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মেলা</a:t>
            </a:r>
            <a:r>
              <a:rPr lang="en-US" dirty="0" smtClean="0">
                <a:latin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</a:rPr>
              <a:t>গ্রামীণ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খেলা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ইত্যাদি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দেখা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যায়</a:t>
            </a:r>
            <a:endParaRPr lang="en-US" dirty="0" smtClean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SutonnyMJ" pitchFamily="2" charset="0"/>
              </a:rPr>
              <a:t>MZ </a:t>
            </a:r>
            <a:r>
              <a:rPr lang="en-US" b="1" dirty="0" err="1" smtClean="0">
                <a:latin typeface="SutonnyMJ" pitchFamily="2" charset="0"/>
              </a:rPr>
              <a:t>wW‡m</a:t>
            </a:r>
            <a:r>
              <a:rPr lang="en-US" b="1" dirty="0" smtClean="0">
                <a:latin typeface="SutonnyMJ" pitchFamily="2" charset="0"/>
              </a:rPr>
              <a:t>¤^‡</a:t>
            </a:r>
            <a:r>
              <a:rPr lang="en-US" b="1" dirty="0" err="1" smtClean="0">
                <a:latin typeface="SutonnyMJ" pitchFamily="2" charset="0"/>
              </a:rPr>
              <a:t>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wisKy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Zvi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gvgvi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evwo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Av‡jvKw`qvq</a:t>
            </a:r>
            <a:r>
              <a:rPr lang="en-US" b="1" dirty="0" smtClean="0">
                <a:latin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</a:rPr>
              <a:t>eov‡Z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hvq</a:t>
            </a:r>
            <a:r>
              <a:rPr lang="en-US" b="1" dirty="0" smtClean="0">
                <a:latin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</a:rPr>
              <a:t>Zvi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gv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</a:rPr>
              <a:t>mLvbKvi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we`¨vj‡q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wb‡q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hvb</a:t>
            </a:r>
            <a:r>
              <a:rPr lang="en-US" b="1" dirty="0" smtClean="0">
                <a:latin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</a:rPr>
              <a:t>we`¨vjq</a:t>
            </a:r>
            <a:r>
              <a:rPr lang="en-US" b="1" dirty="0" smtClean="0">
                <a:latin typeface="SutonnyMJ" pitchFamily="2" charset="0"/>
              </a:rPr>
              <a:t> cªv½v‡Y </a:t>
            </a:r>
            <a:r>
              <a:rPr lang="en-US" b="1" dirty="0" err="1" smtClean="0">
                <a:latin typeface="SutonnyMJ" pitchFamily="2" charset="0"/>
              </a:rPr>
              <a:t>bvbv</a:t>
            </a:r>
            <a:r>
              <a:rPr lang="en-US" b="1" dirty="0" smtClean="0">
                <a:latin typeface="SutonnyMJ" pitchFamily="2" charset="0"/>
              </a:rPr>
              <a:t> i‡½i </a:t>
            </a:r>
            <a:r>
              <a:rPr lang="en-US" b="1" dirty="0" err="1" smtClean="0">
                <a:latin typeface="SutonnyMJ" pitchFamily="2" charset="0"/>
              </a:rPr>
              <a:t>A‡bK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dzj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Avi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cÖRvcwZ</a:t>
            </a:r>
            <a:r>
              <a:rPr lang="en-US" b="1" dirty="0" smtClean="0">
                <a:latin typeface="SutonnyMJ" pitchFamily="2" charset="0"/>
              </a:rPr>
              <a:t> †`‡L †m </a:t>
            </a:r>
            <a:r>
              <a:rPr lang="en-US" b="1" dirty="0" err="1" smtClean="0">
                <a:latin typeface="SutonnyMJ" pitchFamily="2" charset="0"/>
              </a:rPr>
              <a:t>gy</a:t>
            </a:r>
            <a:r>
              <a:rPr lang="en-US" b="1" dirty="0" smtClean="0">
                <a:latin typeface="SutonnyMJ" pitchFamily="2" charset="0"/>
              </a:rPr>
              <a:t>» </a:t>
            </a:r>
            <a:r>
              <a:rPr lang="en-US" b="1" dirty="0" err="1" smtClean="0">
                <a:latin typeface="SutonnyMJ" pitchFamily="2" charset="0"/>
              </a:rPr>
              <a:t>nq</a:t>
            </a:r>
            <a:r>
              <a:rPr lang="en-US" b="1" dirty="0" smtClean="0">
                <a:latin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</a:rPr>
              <a:t>mLv‡b</a:t>
            </a:r>
            <a:r>
              <a:rPr lang="en-US" b="1" dirty="0" smtClean="0">
                <a:latin typeface="SutonnyMJ" pitchFamily="2" charset="0"/>
              </a:rPr>
              <a:t> †m </a:t>
            </a:r>
            <a:r>
              <a:rPr lang="en-US" b="1" dirty="0" err="1" smtClean="0">
                <a:latin typeface="SutonnyMJ" pitchFamily="2" charset="0"/>
              </a:rPr>
              <a:t>wkÿvw</a:t>
            </a:r>
            <a:r>
              <a:rPr lang="en-US" b="1" dirty="0" smtClean="0">
                <a:latin typeface="SutonnyMJ" pitchFamily="2" charset="0"/>
              </a:rPr>
              <a:t>_©‡`</a:t>
            </a:r>
            <a:r>
              <a:rPr lang="en-US" b="1" dirty="0" err="1" smtClean="0">
                <a:latin typeface="SutonnyMJ" pitchFamily="2" charset="0"/>
              </a:rPr>
              <a:t>i</a:t>
            </a:r>
            <a:r>
              <a:rPr lang="en-US" b="1" dirty="0" smtClean="0">
                <a:latin typeface="SutonnyMJ" pitchFamily="2" charset="0"/>
              </a:rPr>
              <a:t> ‰</a:t>
            </a:r>
            <a:r>
              <a:rPr lang="en-US" b="1" dirty="0" err="1" smtClean="0">
                <a:latin typeface="SutonnyMJ" pitchFamily="2" charset="0"/>
              </a:rPr>
              <a:t>Zix</a:t>
            </a:r>
            <a:r>
              <a:rPr lang="en-US" b="1" dirty="0" smtClean="0">
                <a:latin typeface="SutonnyMJ" pitchFamily="2" charset="0"/>
              </a:rPr>
              <a:t> D¾¡j i‡½i </a:t>
            </a:r>
            <a:r>
              <a:rPr lang="en-US" b="1" dirty="0" err="1" smtClean="0">
                <a:latin typeface="SutonnyMJ" pitchFamily="2" charset="0"/>
              </a:rPr>
              <a:t>bvbv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ai‡bi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cyZzj,wewfbœ</a:t>
            </a:r>
            <a:r>
              <a:rPr lang="en-US" b="1" dirty="0" smtClean="0">
                <a:latin typeface="SutonnyMJ" pitchFamily="2" charset="0"/>
              </a:rPr>
              <a:t> is </a:t>
            </a:r>
            <a:r>
              <a:rPr lang="en-US" b="1" dirty="0" err="1" smtClean="0">
                <a:latin typeface="SutonnyMJ" pitchFamily="2" charset="0"/>
              </a:rPr>
              <a:t>w`‡q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AvKv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Qwe</a:t>
            </a:r>
            <a:r>
              <a:rPr lang="en-US" b="1" dirty="0" smtClean="0">
                <a:latin typeface="SutonnyMJ" pitchFamily="2" charset="0"/>
              </a:rPr>
              <a:t> †`‡L </a:t>
            </a:r>
            <a:r>
              <a:rPr lang="en-US" b="1" dirty="0" err="1" smtClean="0">
                <a:latin typeface="SutonnyMJ" pitchFamily="2" charset="0"/>
              </a:rPr>
              <a:t>Awff~Z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n‡q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c‡o</a:t>
            </a:r>
            <a:r>
              <a:rPr lang="en-US" b="1" dirty="0" smtClean="0">
                <a:latin typeface="SutonnyMJ" pitchFamily="2" charset="0"/>
              </a:rPr>
              <a:t> |</a:t>
            </a:r>
            <a:endParaRPr lang="en-US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</a:rPr>
              <a:t>	K) </a:t>
            </a:r>
            <a:r>
              <a:rPr lang="en-US" b="1" dirty="0" err="1" smtClean="0">
                <a:latin typeface="SutonnyMJ" pitchFamily="2" charset="0"/>
              </a:rPr>
              <a:t>Pvlxiv</a:t>
            </a:r>
            <a:r>
              <a:rPr lang="en-US" b="1" dirty="0" smtClean="0">
                <a:latin typeface="SutonnyMJ" pitchFamily="2" charset="0"/>
              </a:rPr>
              <a:t> ‡</a:t>
            </a:r>
            <a:r>
              <a:rPr lang="en-US" b="1" dirty="0" err="1" smtClean="0">
                <a:latin typeface="SutonnyMJ" pitchFamily="2" charset="0"/>
              </a:rPr>
              <a:t>Kvb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gv‡m</a:t>
            </a:r>
            <a:r>
              <a:rPr lang="en-US" b="1" dirty="0" smtClean="0">
                <a:latin typeface="SutonnyMJ" pitchFamily="2" charset="0"/>
              </a:rPr>
              <a:t> `j †</a:t>
            </a:r>
            <a:r>
              <a:rPr lang="en-US" b="1" dirty="0" err="1" smtClean="0">
                <a:latin typeface="SutonnyMJ" pitchFamily="2" charset="0"/>
              </a:rPr>
              <a:t>eu‡a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dmj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Kv‡U</a:t>
            </a:r>
            <a:r>
              <a:rPr lang="en-US" b="1" dirty="0" smtClean="0">
                <a:latin typeface="SutonnyMJ" pitchFamily="2" charset="0"/>
              </a:rPr>
              <a:t> ?</a:t>
            </a:r>
            <a:endParaRPr lang="en-US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</a:rPr>
              <a:t>	L) ÔG ‡`‡</a:t>
            </a:r>
            <a:r>
              <a:rPr lang="en-US" b="1" dirty="0" err="1" smtClean="0">
                <a:latin typeface="SutonnyMJ" pitchFamily="2" charset="0"/>
              </a:rPr>
              <a:t>ki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cÖK</a:t>
            </a:r>
            <a:r>
              <a:rPr lang="en-US" b="1" dirty="0" smtClean="0">
                <a:latin typeface="SutonnyMJ" pitchFamily="2" charset="0"/>
              </a:rPr>
              <a:t>…</a:t>
            </a:r>
            <a:r>
              <a:rPr lang="en-US" b="1" dirty="0" err="1" smtClean="0">
                <a:latin typeface="SutonnyMJ" pitchFamily="2" charset="0"/>
              </a:rPr>
              <a:t>wZ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bvbviƒ‡c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cÖwZdjb</a:t>
            </a:r>
            <a:r>
              <a:rPr lang="en-US" b="1" dirty="0" smtClean="0">
                <a:latin typeface="SutonnyMJ" pitchFamily="2" charset="0"/>
              </a:rPr>
              <a:t> N‡U‡QÕ </a:t>
            </a:r>
            <a:r>
              <a:rPr lang="en-US" b="1" dirty="0" err="1" smtClean="0">
                <a:latin typeface="SutonnyMJ" pitchFamily="2" charset="0"/>
              </a:rPr>
              <a:t>eywS‡q</a:t>
            </a:r>
            <a:r>
              <a:rPr lang="en-US" b="1" dirty="0" smtClean="0">
                <a:latin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</a:rPr>
              <a:t>jL</a:t>
            </a:r>
            <a:r>
              <a:rPr lang="en-US" b="1" dirty="0" smtClean="0">
                <a:latin typeface="SutonnyMJ" pitchFamily="2" charset="0"/>
              </a:rPr>
              <a:t> ?</a:t>
            </a:r>
            <a:endParaRPr lang="en-US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</a:rPr>
              <a:t>	M) </a:t>
            </a:r>
            <a:r>
              <a:rPr lang="en-US" b="1" dirty="0" err="1" smtClean="0">
                <a:latin typeface="SutonnyMJ" pitchFamily="2" charset="0"/>
              </a:rPr>
              <a:t>we`¨vj‡qi</a:t>
            </a:r>
            <a:r>
              <a:rPr lang="en-US" b="1" dirty="0" smtClean="0">
                <a:latin typeface="SutonnyMJ" pitchFamily="2" charset="0"/>
              </a:rPr>
              <a:t> `„„‡k¨ †</a:t>
            </a:r>
            <a:r>
              <a:rPr lang="en-US" b="1" dirty="0" err="1" smtClean="0">
                <a:latin typeface="SutonnyMJ" pitchFamily="2" charset="0"/>
              </a:rPr>
              <a:t>Kvb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FZyi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cwiPq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cvIqv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hvq</a:t>
            </a:r>
            <a:r>
              <a:rPr lang="en-US" b="1" dirty="0" smtClean="0">
                <a:latin typeface="SutonnyMJ" pitchFamily="2" charset="0"/>
              </a:rPr>
              <a:t> ?</a:t>
            </a:r>
            <a:endParaRPr lang="en-US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</a:rPr>
              <a:t>	N) </a:t>
            </a:r>
            <a:r>
              <a:rPr lang="en-US" b="1" dirty="0" err="1" smtClean="0">
                <a:latin typeface="SutonnyMJ" pitchFamily="2" charset="0"/>
              </a:rPr>
              <a:t>Ôwe`¨vj‡qi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wkÿv_©x‡`i</a:t>
            </a:r>
            <a:r>
              <a:rPr lang="en-US" b="1" dirty="0" smtClean="0">
                <a:latin typeface="SutonnyMJ" pitchFamily="2" charset="0"/>
              </a:rPr>
              <a:t> ˆ</a:t>
            </a:r>
            <a:r>
              <a:rPr lang="en-US" b="1" dirty="0" err="1" smtClean="0">
                <a:latin typeface="SutonnyMJ" pitchFamily="2" charset="0"/>
              </a:rPr>
              <a:t>Zix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cyZzj</a:t>
            </a:r>
            <a:r>
              <a:rPr lang="en-US" b="1" dirty="0" smtClean="0">
                <a:latin typeface="SutonnyMJ" pitchFamily="2" charset="0"/>
              </a:rPr>
              <a:t> I </a:t>
            </a:r>
            <a:r>
              <a:rPr lang="en-US" b="1" dirty="0" err="1" smtClean="0">
                <a:latin typeface="SutonnyMJ" pitchFamily="2" charset="0"/>
              </a:rPr>
              <a:t>AvuKv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Qwe</a:t>
            </a:r>
            <a:r>
              <a:rPr lang="en-US" b="1" dirty="0" smtClean="0">
                <a:latin typeface="SutonnyMJ" pitchFamily="2" charset="0"/>
              </a:rPr>
              <a:t>¸‡</a:t>
            </a:r>
            <a:r>
              <a:rPr lang="en-US" b="1" dirty="0" err="1" smtClean="0">
                <a:latin typeface="SutonnyMJ" pitchFamily="2" charset="0"/>
              </a:rPr>
              <a:t>jv</a:t>
            </a:r>
            <a:r>
              <a:rPr lang="en-US" b="1" dirty="0" smtClean="0">
                <a:latin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</a:rPr>
              <a:t>hb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Avgv‡`iB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cÖK</a:t>
            </a:r>
            <a:r>
              <a:rPr lang="en-US" b="1" dirty="0" smtClean="0">
                <a:latin typeface="SutonnyMJ" pitchFamily="2" charset="0"/>
              </a:rPr>
              <a:t>…</a:t>
            </a:r>
            <a:r>
              <a:rPr lang="en-US" b="1" dirty="0" err="1" smtClean="0">
                <a:latin typeface="SutonnyMJ" pitchFamily="2" charset="0"/>
              </a:rPr>
              <a:t>wZÕ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Qwei</a:t>
            </a:r>
            <a:r>
              <a:rPr lang="en-US" b="1" dirty="0" smtClean="0">
                <a:latin typeface="SutonnyMJ" pitchFamily="2" charset="0"/>
              </a:rPr>
              <a:t> is </a:t>
            </a:r>
            <a:r>
              <a:rPr lang="en-US" b="1" dirty="0" err="1" smtClean="0">
                <a:latin typeface="SutonnyMJ" pitchFamily="2" charset="0"/>
              </a:rPr>
              <a:t>cÖe‡Üi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Av‡jv‡K</a:t>
            </a:r>
            <a:r>
              <a:rPr lang="en-US" b="1" dirty="0" smtClean="0">
                <a:latin typeface="SutonnyMJ" pitchFamily="2" charset="0"/>
              </a:rPr>
              <a:t>  G Dw³i </a:t>
            </a:r>
            <a:r>
              <a:rPr lang="en-US" b="1" dirty="0" err="1" smtClean="0">
                <a:latin typeface="SutonnyMJ" pitchFamily="2" charset="0"/>
              </a:rPr>
              <a:t>Zvrch</a:t>
            </a:r>
            <a:r>
              <a:rPr lang="en-US" b="1" dirty="0" smtClean="0">
                <a:latin typeface="SutonnyMJ" pitchFamily="2" charset="0"/>
              </a:rPr>
              <a:t>© </a:t>
            </a:r>
            <a:r>
              <a:rPr lang="en-US" b="1" dirty="0" err="1" smtClean="0">
                <a:latin typeface="SutonnyMJ" pitchFamily="2" charset="0"/>
              </a:rPr>
              <a:t>we‡kølY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Ki</a:t>
            </a:r>
            <a:r>
              <a:rPr lang="en-US" b="1" dirty="0" smtClean="0">
                <a:latin typeface="SutonnyMJ" pitchFamily="2" charset="0"/>
              </a:rPr>
              <a:t> ?</a:t>
            </a:r>
            <a:endParaRPr lang="en-US" dirty="0" smtClean="0">
              <a:latin typeface="SutonnyMJ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0"/>
            <a:ext cx="9144000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64840655_2429068647352206_78653019003908259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670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2895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SutonnyMJ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cvV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cwiwPwZ</a:t>
            </a:r>
            <a:endParaRPr lang="en-US" sz="72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4478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SutonnyMJ" pitchFamily="2" charset="0"/>
              </a:rPr>
              <a:t>Qwei</a:t>
            </a:r>
            <a:r>
              <a:rPr lang="en-US" sz="8800" dirty="0" smtClean="0">
                <a:latin typeface="SutonnyMJ" pitchFamily="2" charset="0"/>
              </a:rPr>
              <a:t> is</a:t>
            </a:r>
            <a:endParaRPr lang="en-US" sz="8800" dirty="0"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596990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utonnyMJ" pitchFamily="2" charset="0"/>
              </a:rPr>
              <a:t>nv‡mg</a:t>
            </a:r>
            <a:r>
              <a:rPr lang="en-US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utonnyMJ" pitchFamily="2" charset="0"/>
              </a:rPr>
              <a:t> </a:t>
            </a:r>
            <a:r>
              <a:rPr lang="en-US" sz="13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utonnyMJ" pitchFamily="2" charset="0"/>
              </a:rPr>
              <a:t>Lvb</a:t>
            </a:r>
            <a:endParaRPr lang="en-US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0" y="0"/>
            <a:ext cx="8839200" cy="685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HP\Desktop\New folder\Artist_Hashem_k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76400"/>
            <a:ext cx="2895600" cy="2667000"/>
          </a:xfrm>
          <a:prstGeom prst="rect">
            <a:avLst/>
          </a:prstGeom>
          <a:noFill/>
        </p:spPr>
      </p:pic>
      <p:sp>
        <p:nvSpPr>
          <p:cNvPr id="4" name="Flowchart: Process 3"/>
          <p:cNvSpPr/>
          <p:nvPr/>
        </p:nvSpPr>
        <p:spPr>
          <a:xfrm>
            <a:off x="0" y="3048000"/>
            <a:ext cx="29718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</a:rPr>
              <a:t>¥  1941 Bs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219200" y="685800"/>
            <a:ext cx="63246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SutonnyMJ" pitchFamily="2" charset="0"/>
              </a:rPr>
              <a:t>¸</a:t>
            </a:r>
            <a:r>
              <a:rPr lang="en-US" sz="6000" dirty="0" err="1" smtClean="0">
                <a:latin typeface="SutonnyMJ" pitchFamily="2" charset="0"/>
              </a:rPr>
              <a:t>wjwe</a:t>
            </a:r>
            <a:r>
              <a:rPr lang="en-US" sz="6000" dirty="0" smtClean="0">
                <a:latin typeface="SutonnyMJ" pitchFamily="2" charset="0"/>
              </a:rPr>
              <a:t>× 71, </a:t>
            </a:r>
            <a:r>
              <a:rPr lang="en-US" sz="6000" dirty="0" err="1" smtClean="0">
                <a:latin typeface="SutonnyMJ" pitchFamily="2" charset="0"/>
              </a:rPr>
              <a:t>Rqbyj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Mí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676400" y="4648200"/>
            <a:ext cx="5486400" cy="2209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</a:rPr>
              <a:t>XvKv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bMi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Rv`yNi</a:t>
            </a:r>
            <a:r>
              <a:rPr lang="en-US" sz="5400" dirty="0" smtClean="0">
                <a:latin typeface="SutonnyMJ" pitchFamily="2" charset="0"/>
              </a:rPr>
              <a:t> I e½eÜz ¯§„</a:t>
            </a:r>
            <a:r>
              <a:rPr lang="en-US" sz="5400" dirty="0" err="1" smtClean="0">
                <a:latin typeface="SutonnyMJ" pitchFamily="2" charset="0"/>
              </a:rPr>
              <a:t>wZ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Rv`yNi</a:t>
            </a:r>
            <a:endParaRPr lang="en-US" sz="5400" dirty="0" smtClean="0">
              <a:latin typeface="SutonnyMJ" pitchFamily="2" charset="0"/>
            </a:endParaRPr>
          </a:p>
          <a:p>
            <a:pPr algn="ctr"/>
            <a:r>
              <a:rPr lang="en-US" sz="5400" dirty="0" err="1" smtClean="0">
                <a:latin typeface="SutonnyMJ" pitchFamily="2" charset="0"/>
              </a:rPr>
              <a:t>Gi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Ab¨Zg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cÖwZôvZv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715000" y="2438400"/>
            <a:ext cx="29718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RÝ¯’vb</a:t>
            </a:r>
            <a:r>
              <a:rPr lang="en-US" sz="4000" dirty="0" smtClean="0">
                <a:latin typeface="SutonnyMJ" pitchFamily="2" charset="0"/>
              </a:rPr>
              <a:t>   </a:t>
            </a:r>
            <a:r>
              <a:rPr lang="en-US" sz="4000" dirty="0" err="1" smtClean="0">
                <a:latin typeface="SutonnyMJ" pitchFamily="2" charset="0"/>
              </a:rPr>
              <a:t>Pvu`cyi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Rjv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5814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nv‡mg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35814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SutonnyMJ" pitchFamily="2" charset="0"/>
              </a:rPr>
              <a:t>Lvb</a:t>
            </a:r>
            <a:endParaRPr lang="en-US" sz="80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Rainbow-diagram-ROYGBIV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581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GB </a:t>
            </a:r>
            <a:r>
              <a:rPr lang="en-US" sz="5400" dirty="0" err="1" smtClean="0">
                <a:latin typeface="SutonnyMJ" pitchFamily="2" charset="0"/>
              </a:rPr>
              <a:t>Qwe‡Z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Avgiv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wK</a:t>
            </a:r>
            <a:r>
              <a:rPr lang="en-US" sz="5400" dirty="0" smtClean="0">
                <a:latin typeface="SutonnyMJ" pitchFamily="2" charset="0"/>
              </a:rPr>
              <a:t> ‡`L‡Z </a:t>
            </a:r>
            <a:r>
              <a:rPr lang="en-US" sz="5400" dirty="0" err="1" smtClean="0">
                <a:latin typeface="SutonnyMJ" pitchFamily="2" charset="0"/>
              </a:rPr>
              <a:t>cvB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2672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isaby</a:t>
            </a:r>
            <a:r>
              <a:rPr lang="en-US" sz="4400" dirty="0" smtClean="0">
                <a:latin typeface="SutonnyMJ" pitchFamily="2" charset="0"/>
              </a:rPr>
              <a:t> , †</a:t>
            </a:r>
            <a:r>
              <a:rPr lang="en-US" sz="4400" dirty="0" err="1" smtClean="0">
                <a:latin typeface="SutonnyMJ" pitchFamily="2" charset="0"/>
              </a:rPr>
              <a:t>hLv‡b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mvZwU</a:t>
            </a:r>
            <a:r>
              <a:rPr lang="en-US" sz="4400" dirty="0" smtClean="0">
                <a:latin typeface="SutonnyMJ" pitchFamily="2" charset="0"/>
              </a:rPr>
              <a:t> is </a:t>
            </a:r>
            <a:r>
              <a:rPr lang="en-US" sz="4400" dirty="0" err="1" smtClean="0">
                <a:latin typeface="SutonnyMJ" pitchFamily="2" charset="0"/>
              </a:rPr>
              <a:t>Av‡Q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103674"/>
            <a:ext cx="7620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jvj</a:t>
            </a:r>
            <a:r>
              <a:rPr lang="en-US" sz="5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,bxj</a:t>
            </a:r>
            <a:r>
              <a:rPr lang="en-US" sz="5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,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njy`,</a:t>
            </a:r>
            <a:r>
              <a:rPr lang="en-US" sz="5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meyR,</a:t>
            </a:r>
            <a:r>
              <a:rPr lang="en-US" sz="5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Kgjv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,†e¸wb</a:t>
            </a:r>
            <a:r>
              <a:rPr lang="en-US" sz="5400" b="1" spc="50" dirty="0" err="1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,‡Mvjvcx</a:t>
            </a:r>
            <a:r>
              <a:rPr lang="en-US" sz="5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54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35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</a:rPr>
              <a:t>কয়েকটি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</a:rPr>
              <a:t>রঙ্গের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</a:rPr>
              <a:t>ইংরেজী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</a:rPr>
              <a:t>নাম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</a:rPr>
              <a:t>ছাই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রং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478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</a:rPr>
              <a:t>Kv‡jv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0574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</a:rPr>
              <a:t>bxj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8382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Ash </a:t>
            </a:r>
            <a:r>
              <a:rPr lang="en-US" sz="3600" dirty="0" err="1" smtClean="0"/>
              <a:t>Colour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858000" y="14478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Black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6858000" y="20574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Blue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6858000" y="26670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Brown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3276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Chocolate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6858000" y="38862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Yellow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6858000" y="44958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Green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6858000" y="51054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Orange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6858000" y="57150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Pink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685800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Violet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0" y="26670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ev`vgx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276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L‡qix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8862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</a:rPr>
              <a:t>njy</a:t>
            </a:r>
            <a:r>
              <a:rPr lang="en-US" sz="5400" dirty="0" smtClean="0">
                <a:latin typeface="SutonnyMJ" pitchFamily="2" charset="0"/>
              </a:rPr>
              <a:t>`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419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</a:rPr>
              <a:t>meyR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054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</a:rPr>
              <a:t>Kgjv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150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</a:rPr>
              <a:t>Mvjvcx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</a:rPr>
              <a:t>e¸bx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895600" y="914400"/>
            <a:ext cx="3733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895600" y="1447800"/>
            <a:ext cx="3810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819400" y="2057400"/>
            <a:ext cx="3733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819400" y="2743200"/>
            <a:ext cx="3581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895600" y="3429000"/>
            <a:ext cx="3581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743200" y="4038600"/>
            <a:ext cx="3581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743200" y="4648200"/>
            <a:ext cx="3581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819400" y="5105400"/>
            <a:ext cx="3581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819400" y="5791200"/>
            <a:ext cx="3505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895600" y="6400800"/>
            <a:ext cx="3276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82142_10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4800600" cy="6858000"/>
          </a:xfrm>
          <a:prstGeom prst="rect">
            <a:avLst/>
          </a:prstGeom>
        </p:spPr>
      </p:pic>
      <p:pic>
        <p:nvPicPr>
          <p:cNvPr id="3" name="Picture 2" descr="A_waited_Mons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ur-7.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ur-7.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7432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SutonnyMJ" pitchFamily="2" charset="0"/>
              </a:rPr>
              <a:t>Avmj</a:t>
            </a:r>
            <a:r>
              <a:rPr lang="en-US" sz="9600" dirty="0" smtClean="0">
                <a:latin typeface="SutonnyMJ" pitchFamily="2" charset="0"/>
              </a:rPr>
              <a:t> is</a:t>
            </a:r>
            <a:endParaRPr lang="en-US" sz="96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415</Words>
  <Application>Microsoft Office PowerPoint</Application>
  <PresentationFormat>On-screen Show (4:3)</PresentationFormat>
  <Paragraphs>108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MÖx®§ Kvj</vt:lpstr>
      <vt:lpstr>Slide 12</vt:lpstr>
      <vt:lpstr>Dc‡ii Qwe †_‡K wK wK Rvb‡Z cvie</vt:lpstr>
      <vt:lpstr>el©v Kvj</vt:lpstr>
      <vt:lpstr>Slide 15</vt:lpstr>
      <vt:lpstr>উপরের ছবি থেকে আমরা কি কি জানতে পারব</vt:lpstr>
      <vt:lpstr>Slide 17</vt:lpstr>
      <vt:lpstr>উপরের ছবি থেকে যা জানতে পাই</vt:lpstr>
      <vt:lpstr>হেমন্ত কাল</vt:lpstr>
      <vt:lpstr>উপরের ছবি থেকে যা জানতে পাই</vt:lpstr>
      <vt:lpstr>শীত কাল </vt:lpstr>
      <vt:lpstr>Slide 22</vt:lpstr>
      <vt:lpstr>উপরের ছবি থেকে যা জানতে পাই</vt:lpstr>
      <vt:lpstr>বসন্ত কাল</vt:lpstr>
      <vt:lpstr>Slide 25</vt:lpstr>
      <vt:lpstr>উপরের ছবি থেকে যা জানতে পাই</vt:lpstr>
      <vt:lpstr>বাড়ির কাজ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35</cp:revision>
  <dcterms:created xsi:type="dcterms:W3CDTF">2019-09-29T15:12:19Z</dcterms:created>
  <dcterms:modified xsi:type="dcterms:W3CDTF">2019-10-01T14:49:38Z</dcterms:modified>
</cp:coreProperties>
</file>