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70" r:id="rId6"/>
    <p:sldId id="264" r:id="rId7"/>
    <p:sldId id="261" r:id="rId8"/>
    <p:sldId id="263" r:id="rId9"/>
    <p:sldId id="271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A187-0EAF-49C6-BAF2-C1D1BF0DB5DD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2FADE-3A56-449B-BE68-58B8C753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3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2FADE-3A56-449B-BE68-58B8C753C9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3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0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5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F3B38-A561-441D-A1A0-6E5E62EFA0D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0E21-027B-44F4-92AD-197A4E7D0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70500"/>
            <a:ext cx="12192000" cy="15875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8900"/>
            <a:ext cx="9182761" cy="5092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804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14299"/>
            <a:ext cx="12192000" cy="2946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32101"/>
            <a:ext cx="12192000" cy="40259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মানবদেহের হৃৎপিণ্ড কয় প্রকোষ্ঠে বিভক্ত ?</a:t>
            </a:r>
          </a:p>
          <a:p>
            <a:pPr algn="l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 হৃৎপিণ্ড এর সংকোচনকে কি বলে ?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12192000" cy="2286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12701"/>
            <a:ext cx="12192000" cy="458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39700"/>
            <a:ext cx="12192000" cy="3509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70263"/>
            <a:ext cx="12192000" cy="348773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ন্নান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(বিজ্ঞান)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ফুলহরি মাধ্যমিক বিদ্যালয়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শৈলকূপা ,ঝিনাইদহ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  <a:solidFill>
            <a:srgbClr val="FFC000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87601"/>
            <a:ext cx="12192000" cy="447039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িষয়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ঃনবম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অধ্যায়ঃষষ্ঠ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9963"/>
            <a:ext cx="12192000" cy="334803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হৃৎপিণ্ডের গঠন ও কাজ বর্ণনা করতে পারবে 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রক্ত সঞ্চালন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কাক্রম বর্ণনা করতে পারবে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066800" y="3725862"/>
            <a:ext cx="3175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41400" y="4383881"/>
            <a:ext cx="342900" cy="33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0"/>
            <a:ext cx="66040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18000"/>
            <a:ext cx="12192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ভালভাবে লক্ষ্য কর এবং নিচের প্রশ্নগুলোর উত্তর দাও-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অঙ্গের মাধ্যমে রক্ত সঞ্চালিত হয়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২।রক্ত বিভিন্ন অঙ্গে পরিভ্রমন করে দেহের কোথায় ফিরে আসে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786063"/>
          </a:xfrm>
          <a:solidFill>
            <a:schemeClr val="accent1"/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86063"/>
            <a:ext cx="12192000" cy="4071937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 গঠন ও কাজ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353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217439"/>
              </p:ext>
            </p:extLst>
          </p:nvPr>
        </p:nvGraphicFramePr>
        <p:xfrm>
          <a:off x="2755900" y="2400300"/>
          <a:ext cx="7543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3" imgW="3091320" imgH="491040" progId="Package">
                  <p:embed/>
                </p:oleObj>
              </mc:Choice>
              <mc:Fallback>
                <p:oleObj name="Packager Shell Object" showAsIcon="1" r:id="rId3" imgW="3091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5900" y="2400300"/>
                        <a:ext cx="75438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1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5600"/>
            <a:ext cx="5397500" cy="452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1" y="419100"/>
            <a:ext cx="4546599" cy="452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100" y="5461000"/>
            <a:ext cx="10769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মানব হৃৎপিণ্ডের বিভিন্ন অংশ পর্যবেক্ষণ</a:t>
            </a:r>
            <a:endParaRPr lang="en-US" sz="4000" dirty="0">
              <a:latin typeface="mm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9963"/>
            <a:ext cx="12192000" cy="3348037"/>
          </a:xfrm>
          <a:solidFill>
            <a:srgbClr val="92D050"/>
          </a:solidFill>
        </p:spPr>
        <p:txBody>
          <a:bodyPr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dirty="0" smtClean="0"/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চিত্র অংকন করে নিয়ে আসবে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51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109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mmNikoshBAN</vt:lpstr>
      <vt:lpstr>NikoshBAN</vt:lpstr>
      <vt:lpstr>Vrinda</vt:lpstr>
      <vt:lpstr>Office Theme</vt:lpstr>
      <vt:lpstr>Packager Shell Object</vt:lpstr>
      <vt:lpstr>PowerPoint Presentation</vt:lpstr>
      <vt:lpstr>শিক্ষক  পরিচিতি</vt:lpstr>
      <vt:lpstr>পাঠ পরিচিতি</vt:lpstr>
      <vt:lpstr>শিখনফল</vt:lpstr>
      <vt:lpstr>PowerPoint Presentation</vt:lpstr>
      <vt:lpstr>আজকের আলোচ্য বিষয়</vt:lpstr>
      <vt:lpstr>PowerPoint Presentation</vt:lpstr>
      <vt:lpstr>PowerPoint Presentation</vt:lpstr>
      <vt:lpstr>বাড়ির কাজ</vt:lpstr>
      <vt:lpstr>মূল্যায়ন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আব্দুল হান্নান সহকারী শি</dc:title>
  <dc:creator>ICT_LAB</dc:creator>
  <cp:lastModifiedBy>ICT_LAB</cp:lastModifiedBy>
  <cp:revision>72</cp:revision>
  <dcterms:created xsi:type="dcterms:W3CDTF">2019-06-22T09:47:00Z</dcterms:created>
  <dcterms:modified xsi:type="dcterms:W3CDTF">2019-10-16T05:35:17Z</dcterms:modified>
</cp:coreProperties>
</file>