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5" r:id="rId4"/>
    <p:sldId id="258" r:id="rId5"/>
    <p:sldId id="259" r:id="rId6"/>
    <p:sldId id="280" r:id="rId7"/>
    <p:sldId id="275" r:id="rId8"/>
    <p:sldId id="274" r:id="rId9"/>
    <p:sldId id="283" r:id="rId10"/>
    <p:sldId id="282" r:id="rId11"/>
    <p:sldId id="284" r:id="rId12"/>
    <p:sldId id="279" r:id="rId13"/>
    <p:sldId id="277" r:id="rId14"/>
    <p:sldId id="276" r:id="rId15"/>
    <p:sldId id="278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5482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933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282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91056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2968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0769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478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3955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142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346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9044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3971A-8C7A-4174-9F27-AE437AC376A1}" type="datetimeFigureOut">
              <a:rPr lang="en-US" smtClean="0"/>
              <a:pPr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63326-14F6-4D0B-9EC2-3D82AF9766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811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1"/>
            <a:ext cx="9144000" cy="6858000"/>
            <a:chOff x="838200" y="-76200"/>
            <a:chExt cx="7772401" cy="7064894"/>
          </a:xfrm>
        </p:grpSpPr>
        <p:sp>
          <p:nvSpPr>
            <p:cNvPr id="5" name="TextBox 4"/>
            <p:cNvSpPr txBox="1"/>
            <p:nvPr/>
          </p:nvSpPr>
          <p:spPr>
            <a:xfrm>
              <a:off x="838201" y="4919752"/>
              <a:ext cx="7772400" cy="206894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500" dirty="0" err="1" smtClean="0"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115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00" y="-76200"/>
              <a:ext cx="7772400" cy="510063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="" xmlns:p14="http://schemas.microsoft.com/office/powerpoint/2010/main" val="272271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62400" y="16002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86113" y="3048000"/>
            <a:ext cx="4253087" cy="181588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আলমগীর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বাসুলী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খানসামা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দিনাজপুর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49958"/>
            <a:ext cx="4166487" cy="4046042"/>
          </a:xfrm>
          <a:prstGeom prst="rect">
            <a:avLst/>
          </a:prstGeom>
          <a:ln w="76200">
            <a:solidFill>
              <a:srgbClr val="002060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819400" y="381000"/>
            <a:ext cx="3657600" cy="83099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317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1981200"/>
            <a:ext cx="7010400" cy="403187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ক্ষতিকর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..........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আক্রান্ত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৫ম</a:t>
            </a:r>
          </a:p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৩৫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08/10/2019খ্রি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</a:p>
          <a:p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457200"/>
            <a:ext cx="3886199" cy="101566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381000"/>
            <a:ext cx="5562600" cy="14465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67560"/>
            <a:ext cx="79248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১.২.৪</a:t>
            </a:r>
            <a:r>
              <a:rPr lang="en-US" sz="4800" dirty="0" smtClean="0"/>
              <a:t> 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 smtClean="0"/>
          </a:p>
        </p:txBody>
      </p:sp>
    </p:spTree>
    <p:extLst>
      <p:ext uri="{BB962C8B-B14F-4D97-AF65-F5344CB8AC3E}">
        <p14:creationId xmlns="" xmlns:p14="http://schemas.microsoft.com/office/powerpoint/2010/main" val="101146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762000"/>
            <a:ext cx="8077200" cy="2554545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8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80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343749395"/>
              </p:ext>
            </p:extLst>
          </p:nvPr>
        </p:nvGraphicFramePr>
        <p:xfrm>
          <a:off x="3640394" y="3810000"/>
          <a:ext cx="914400" cy="771525"/>
        </p:xfrm>
        <a:graphic>
          <a:graphicData uri="http://schemas.openxmlformats.org/presentationml/2006/ole">
            <p:oleObj spid="_x0000_s1087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551353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5" y="339212"/>
            <a:ext cx="3802201" cy="29373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81000"/>
            <a:ext cx="4419600" cy="29458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97" y="3886200"/>
            <a:ext cx="3804659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824748"/>
            <a:ext cx="4513007" cy="257605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83195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28800" y="1947952"/>
            <a:ext cx="5410200" cy="186204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115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দুষণ</a:t>
            </a:r>
            <a:r>
              <a:rPr lang="en-US" sz="115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102934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16" y="165196"/>
            <a:ext cx="8453284" cy="55037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flipH="1">
            <a:off x="179437" y="6019800"/>
            <a:ext cx="8797413" cy="58477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যানবাহনের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কলকারখানার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ধোয়া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দূষণের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="" xmlns:p14="http://schemas.microsoft.com/office/powerpoint/2010/main" val="3557052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"/>
            <a:ext cx="8305800" cy="46512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228598" y="5410201"/>
            <a:ext cx="8797413" cy="1200329"/>
          </a:xfrm>
          <a:prstGeom prst="rect">
            <a:avLst/>
          </a:prstGeom>
          <a:solidFill>
            <a:srgbClr val="0070C0"/>
          </a:solidFill>
          <a:ln w="76200">
            <a:solidFill>
              <a:srgbClr val="C0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সেখানে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ফেলা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মলমূত্র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ত্যাগের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বাতাসে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দূর্গন্ধ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ছড়ায়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112801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6629400" cy="51215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533400" y="5410201"/>
            <a:ext cx="8077200" cy="707886"/>
          </a:xfrm>
          <a:prstGeom prst="rect">
            <a:avLst/>
          </a:prstGeom>
          <a:solidFill>
            <a:srgbClr val="00B0F0"/>
          </a:solidFill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ইটের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ভাটার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কালো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ধোয়া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2059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"/>
            <a:ext cx="8229600" cy="52684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>
            <a:off x="76200" y="5751493"/>
            <a:ext cx="8991600" cy="523220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itchFamily="2" charset="0"/>
                <a:cs typeface="NikoshBAN" pitchFamily="2" charset="0"/>
              </a:rPr>
              <a:t>গাছপালা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ময়লা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আবর্জনা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ধোয়ার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মাধ্যমেও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দূষিত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127302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2286000" y="152400"/>
            <a:ext cx="3778045" cy="64633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বইয়ের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পৃষ্টা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১১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1333500"/>
            <a:ext cx="8534400" cy="4762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04106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914400"/>
            <a:ext cx="5867400" cy="4394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 flipH="1">
            <a:off x="685800" y="76200"/>
            <a:ext cx="7238999" cy="707886"/>
          </a:xfrm>
          <a:prstGeom prst="rect">
            <a:avLst/>
          </a:prstGeom>
          <a:noFill/>
          <a:ln w="76200">
            <a:solidFill>
              <a:schemeClr val="bg2">
                <a:lumMod val="1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গ্রুপে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28599" y="6019800"/>
            <a:ext cx="8686799" cy="646331"/>
          </a:xfrm>
          <a:prstGeom prst="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চিন্তা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0793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990600"/>
            <a:ext cx="7802880" cy="43891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 flipH="1">
            <a:off x="2286000" y="152400"/>
            <a:ext cx="3778045" cy="646331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জ়োড়ায়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করো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609600" y="5830669"/>
            <a:ext cx="7863838" cy="646331"/>
          </a:xfrm>
          <a:prstGeom prst="rect">
            <a:avLst/>
          </a:prstGeom>
          <a:solidFill>
            <a:srgbClr val="FFC000"/>
          </a:solidFill>
          <a:ln w="76200">
            <a:solidFill>
              <a:srgbClr val="92D05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রকম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7415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685798" y="3505200"/>
            <a:ext cx="7924799" cy="1938992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দূষণ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5টি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219200" y="276761"/>
            <a:ext cx="6934200" cy="1323439"/>
          </a:xfrm>
          <a:prstGeom prst="rect">
            <a:avLst/>
          </a:prstGeom>
          <a:solidFill>
            <a:srgbClr val="92D050"/>
          </a:solidFill>
          <a:ln w="76200">
            <a:solidFill>
              <a:srgbClr val="00206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এককভাবে</a:t>
            </a:r>
            <a:endParaRPr lang="en-US" sz="8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250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124361"/>
            <a:ext cx="5257799" cy="132343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8000" dirty="0" err="1" smtClean="0">
                <a:solidFill>
                  <a:schemeClr val="tx2">
                    <a:lumMod val="75000"/>
                  </a:schemeClr>
                </a:solidFill>
              </a:rPr>
              <a:t>ধন্যবাদ</a:t>
            </a:r>
            <a:endParaRPr lang="en-US" sz="8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828800"/>
            <a:ext cx="8077200" cy="4981590"/>
          </a:xfrm>
          <a:prstGeom prst="ellipse">
            <a:avLst/>
          </a:prstGeom>
          <a:ln w="190500" cap="rnd">
            <a:solidFill>
              <a:srgbClr val="00206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800360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</TotalTime>
  <Words>158</Words>
  <Application>Microsoft Office PowerPoint</Application>
  <PresentationFormat>On-screen Show (4:3)</PresentationFormat>
  <Paragraphs>29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USER PC</cp:lastModifiedBy>
  <cp:revision>412</cp:revision>
  <dcterms:created xsi:type="dcterms:W3CDTF">2018-06-02T04:37:02Z</dcterms:created>
  <dcterms:modified xsi:type="dcterms:W3CDTF">2019-10-14T08:30:53Z</dcterms:modified>
</cp:coreProperties>
</file>