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9" r:id="rId4"/>
    <p:sldId id="260" r:id="rId5"/>
    <p:sldId id="261" r:id="rId6"/>
    <p:sldId id="275" r:id="rId7"/>
    <p:sldId id="262" r:id="rId8"/>
    <p:sldId id="274" r:id="rId9"/>
    <p:sldId id="276" r:id="rId10"/>
    <p:sldId id="278" r:id="rId11"/>
    <p:sldId id="277" r:id="rId12"/>
    <p:sldId id="271" r:id="rId13"/>
    <p:sldId id="279" r:id="rId14"/>
    <p:sldId id="263" r:id="rId15"/>
    <p:sldId id="280" r:id="rId16"/>
    <p:sldId id="281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45661-0A18-42A6-8EFF-71CAB79B82E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CB310-D65B-464A-A59D-66518D05F134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দেহকাঠামো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গঠন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4AF3B4A-608D-470B-A3A8-496455E1FBA2}" type="parTrans" cxnId="{3D01C696-57AD-4D89-8C35-18F91E2948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CEAE48-B7A4-47D5-A3C7-014C855C2A12}" type="sibTrans" cxnId="{3D01C696-57AD-4D89-8C35-18F91E29482B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5972E82-63B0-4CF4-BE8E-F88A716D4021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রক্ষণাবেক্ষণ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ভারবহন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067A21-3C46-4939-8448-81B9AEF8EA6F}" type="parTrans" cxnId="{E1722DE2-C534-4FE9-BDD8-1A15D4BD07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BC2B49-440F-438A-BD82-2170CE564D09}" type="sibTrans" cxnId="{E1722DE2-C534-4FE9-BDD8-1A15D4BD072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343C215-4039-4DC1-8A79-1A584D8CA545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নড়াচড়া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চলাচল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D70C437-1553-49CC-987C-C7DEF17D6742}" type="parTrans" cxnId="{18EFD7F0-0707-44FE-9B65-D4AB1F8999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DF9E03-3FF9-478D-8C3D-1C8B9B539DC5}" type="sibTrans" cxnId="{18EFD7F0-0707-44FE-9B65-D4AB1F8999E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B0831DA-C96B-4A33-B667-B9030155CC3E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লোহিত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রক্তকণিকা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E1FFED-8F78-4C54-AEAA-75EBC5708359}" type="parTrans" cxnId="{03BED959-FB2B-4D5F-AC69-C87DCECD3D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4C496F-825B-4E11-95B1-1CF7D6DBC9E6}" type="sibTrans" cxnId="{03BED959-FB2B-4D5F-AC69-C87DCECD3DD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A03467-C87A-41E8-9B05-7F0331804224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খনিজ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লবণ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সঞ্চয়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7A11E82-CB7D-4523-AF4B-A2D6EE38C3E5}" type="parTrans" cxnId="{65F4FFF8-6141-42C6-9366-9D8BE91A9D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7E3B70-604E-4060-8544-C54EB950C607}" type="sibTrans" cxnId="{65F4FFF8-6141-42C6-9366-9D8BE91A9DD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5E0692-0FEB-4DFD-A4BF-ADBD8600F77E}" type="pres">
      <dgm:prSet presAssocID="{BC645661-0A18-42A6-8EFF-71CAB79B82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4A348-4933-46AB-80E7-FC1D28EA7E02}" type="pres">
      <dgm:prSet presAssocID="{FC6CB310-D65B-464A-A59D-66518D05F1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AD382-719F-4601-A3A8-537264A929A6}" type="pres">
      <dgm:prSet presAssocID="{FC6CB310-D65B-464A-A59D-66518D05F134}" presName="spNode" presStyleCnt="0"/>
      <dgm:spPr/>
    </dgm:pt>
    <dgm:pt modelId="{7F1C2EFC-0979-4775-B93F-B60AA9119819}" type="pres">
      <dgm:prSet presAssocID="{53CEAE48-B7A4-47D5-A3C7-014C855C2A1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58DA954-6AB0-448F-9978-E6862924E43A}" type="pres">
      <dgm:prSet presAssocID="{85972E82-63B0-4CF4-BE8E-F88A716D40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FA122-C5F3-4AB1-B2BF-E508F994DBC7}" type="pres">
      <dgm:prSet presAssocID="{85972E82-63B0-4CF4-BE8E-F88A716D4021}" presName="spNode" presStyleCnt="0"/>
      <dgm:spPr/>
    </dgm:pt>
    <dgm:pt modelId="{C5D5007A-346A-4B51-8403-196D248AB198}" type="pres">
      <dgm:prSet presAssocID="{9FBC2B49-440F-438A-BD82-2170CE564D0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8D139C6-F455-4A77-AE8F-8C3F61DE1916}" type="pres">
      <dgm:prSet presAssocID="{3343C215-4039-4DC1-8A79-1A584D8CA5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D0C6-875B-48C5-B19A-65DF03F95A7B}" type="pres">
      <dgm:prSet presAssocID="{3343C215-4039-4DC1-8A79-1A584D8CA545}" presName="spNode" presStyleCnt="0"/>
      <dgm:spPr/>
    </dgm:pt>
    <dgm:pt modelId="{5576F33A-E620-4019-B345-E8D053E38709}" type="pres">
      <dgm:prSet presAssocID="{3EDF9E03-3FF9-478D-8C3D-1C8B9B539DC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BF312D6-078A-4A4E-B6C2-D8BA61954313}" type="pres">
      <dgm:prSet presAssocID="{9B0831DA-C96B-4A33-B667-B9030155CC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34993-D09D-4733-9741-4EEAF1F6A9DB}" type="pres">
      <dgm:prSet presAssocID="{9B0831DA-C96B-4A33-B667-B9030155CC3E}" presName="spNode" presStyleCnt="0"/>
      <dgm:spPr/>
    </dgm:pt>
    <dgm:pt modelId="{89E84D36-2BC6-4338-98C0-B355A8800CC3}" type="pres">
      <dgm:prSet presAssocID="{D64C496F-825B-4E11-95B1-1CF7D6DBC9E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8B7425D-B71A-464E-805C-ED6623EA5E35}" type="pres">
      <dgm:prSet presAssocID="{F4A03467-C87A-41E8-9B05-7F03318042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84934-A39E-4B58-8267-16B31A3EC875}" type="pres">
      <dgm:prSet presAssocID="{F4A03467-C87A-41E8-9B05-7F0331804224}" presName="spNode" presStyleCnt="0"/>
      <dgm:spPr/>
    </dgm:pt>
    <dgm:pt modelId="{75360C47-408E-4986-B932-D9B0E9321850}" type="pres">
      <dgm:prSet presAssocID="{607E3B70-604E-4060-8544-C54EB950C60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70D355B-C912-4D10-B8CC-CA359AB36825}" type="presOf" srcId="{F4A03467-C87A-41E8-9B05-7F0331804224}" destId="{68B7425D-B71A-464E-805C-ED6623EA5E35}" srcOrd="0" destOrd="0" presId="urn:microsoft.com/office/officeart/2005/8/layout/cycle6"/>
    <dgm:cxn modelId="{C1C28395-4DEA-498B-BD37-54AB9F6B9C76}" type="presOf" srcId="{FC6CB310-D65B-464A-A59D-66518D05F134}" destId="{CFF4A348-4933-46AB-80E7-FC1D28EA7E02}" srcOrd="0" destOrd="0" presId="urn:microsoft.com/office/officeart/2005/8/layout/cycle6"/>
    <dgm:cxn modelId="{3D01C696-57AD-4D89-8C35-18F91E29482B}" srcId="{BC645661-0A18-42A6-8EFF-71CAB79B82EE}" destId="{FC6CB310-D65B-464A-A59D-66518D05F134}" srcOrd="0" destOrd="0" parTransId="{A4AF3B4A-608D-470B-A3A8-496455E1FBA2}" sibTransId="{53CEAE48-B7A4-47D5-A3C7-014C855C2A12}"/>
    <dgm:cxn modelId="{E1722DE2-C534-4FE9-BDD8-1A15D4BD072A}" srcId="{BC645661-0A18-42A6-8EFF-71CAB79B82EE}" destId="{85972E82-63B0-4CF4-BE8E-F88A716D4021}" srcOrd="1" destOrd="0" parTransId="{EA067A21-3C46-4939-8448-81B9AEF8EA6F}" sibTransId="{9FBC2B49-440F-438A-BD82-2170CE564D09}"/>
    <dgm:cxn modelId="{FE0E8BAD-011C-436A-8E64-C9ED14798E60}" type="presOf" srcId="{BC645661-0A18-42A6-8EFF-71CAB79B82EE}" destId="{DF5E0692-0FEB-4DFD-A4BF-ADBD8600F77E}" srcOrd="0" destOrd="0" presId="urn:microsoft.com/office/officeart/2005/8/layout/cycle6"/>
    <dgm:cxn modelId="{18EFD7F0-0707-44FE-9B65-D4AB1F8999EA}" srcId="{BC645661-0A18-42A6-8EFF-71CAB79B82EE}" destId="{3343C215-4039-4DC1-8A79-1A584D8CA545}" srcOrd="2" destOrd="0" parTransId="{0D70C437-1553-49CC-987C-C7DEF17D6742}" sibTransId="{3EDF9E03-3FF9-478D-8C3D-1C8B9B539DC5}"/>
    <dgm:cxn modelId="{03BED959-FB2B-4D5F-AC69-C87DCECD3DD6}" srcId="{BC645661-0A18-42A6-8EFF-71CAB79B82EE}" destId="{9B0831DA-C96B-4A33-B667-B9030155CC3E}" srcOrd="3" destOrd="0" parTransId="{19E1FFED-8F78-4C54-AEAA-75EBC5708359}" sibTransId="{D64C496F-825B-4E11-95B1-1CF7D6DBC9E6}"/>
    <dgm:cxn modelId="{65F4FFF8-6141-42C6-9366-9D8BE91A9DDC}" srcId="{BC645661-0A18-42A6-8EFF-71CAB79B82EE}" destId="{F4A03467-C87A-41E8-9B05-7F0331804224}" srcOrd="4" destOrd="0" parTransId="{A7A11E82-CB7D-4523-AF4B-A2D6EE38C3E5}" sibTransId="{607E3B70-604E-4060-8544-C54EB950C607}"/>
    <dgm:cxn modelId="{5CA62929-C7BC-433E-95BA-6DE20F7942C6}" type="presOf" srcId="{3EDF9E03-3FF9-478D-8C3D-1C8B9B539DC5}" destId="{5576F33A-E620-4019-B345-E8D053E38709}" srcOrd="0" destOrd="0" presId="urn:microsoft.com/office/officeart/2005/8/layout/cycle6"/>
    <dgm:cxn modelId="{E94B7A07-5CB6-4506-9A50-21844ED9A671}" type="presOf" srcId="{D64C496F-825B-4E11-95B1-1CF7D6DBC9E6}" destId="{89E84D36-2BC6-4338-98C0-B355A8800CC3}" srcOrd="0" destOrd="0" presId="urn:microsoft.com/office/officeart/2005/8/layout/cycle6"/>
    <dgm:cxn modelId="{71169145-04F4-4B4B-83B2-55503ECFD524}" type="presOf" srcId="{53CEAE48-B7A4-47D5-A3C7-014C855C2A12}" destId="{7F1C2EFC-0979-4775-B93F-B60AA9119819}" srcOrd="0" destOrd="0" presId="urn:microsoft.com/office/officeart/2005/8/layout/cycle6"/>
    <dgm:cxn modelId="{69D2CCF1-B42F-4F3F-81B1-075CC3277B34}" type="presOf" srcId="{3343C215-4039-4DC1-8A79-1A584D8CA545}" destId="{B8D139C6-F455-4A77-AE8F-8C3F61DE1916}" srcOrd="0" destOrd="0" presId="urn:microsoft.com/office/officeart/2005/8/layout/cycle6"/>
    <dgm:cxn modelId="{8CB9DC0E-53C8-4AD5-85F2-95E6725BD080}" type="presOf" srcId="{607E3B70-604E-4060-8544-C54EB950C607}" destId="{75360C47-408E-4986-B932-D9B0E9321850}" srcOrd="0" destOrd="0" presId="urn:microsoft.com/office/officeart/2005/8/layout/cycle6"/>
    <dgm:cxn modelId="{6AC90F43-D8A5-4C4E-9A5C-4A68002FB0EA}" type="presOf" srcId="{9FBC2B49-440F-438A-BD82-2170CE564D09}" destId="{C5D5007A-346A-4B51-8403-196D248AB198}" srcOrd="0" destOrd="0" presId="urn:microsoft.com/office/officeart/2005/8/layout/cycle6"/>
    <dgm:cxn modelId="{84043666-555D-40B9-A953-70B8C17E0A27}" type="presOf" srcId="{9B0831DA-C96B-4A33-B667-B9030155CC3E}" destId="{2BF312D6-078A-4A4E-B6C2-D8BA61954313}" srcOrd="0" destOrd="0" presId="urn:microsoft.com/office/officeart/2005/8/layout/cycle6"/>
    <dgm:cxn modelId="{0B60E611-B958-436C-AFF9-D905A80127AE}" type="presOf" srcId="{85972E82-63B0-4CF4-BE8E-F88A716D4021}" destId="{A58DA954-6AB0-448F-9978-E6862924E43A}" srcOrd="0" destOrd="0" presId="urn:microsoft.com/office/officeart/2005/8/layout/cycle6"/>
    <dgm:cxn modelId="{F3BC69E8-448A-4622-A684-AC2FFAC17359}" type="presParOf" srcId="{DF5E0692-0FEB-4DFD-A4BF-ADBD8600F77E}" destId="{CFF4A348-4933-46AB-80E7-FC1D28EA7E02}" srcOrd="0" destOrd="0" presId="urn:microsoft.com/office/officeart/2005/8/layout/cycle6"/>
    <dgm:cxn modelId="{5D349691-A867-4604-99C5-95C9E497E4FF}" type="presParOf" srcId="{DF5E0692-0FEB-4DFD-A4BF-ADBD8600F77E}" destId="{70AAD382-719F-4601-A3A8-537264A929A6}" srcOrd="1" destOrd="0" presId="urn:microsoft.com/office/officeart/2005/8/layout/cycle6"/>
    <dgm:cxn modelId="{07D084E2-C0DC-4717-819B-9FA8E530A161}" type="presParOf" srcId="{DF5E0692-0FEB-4DFD-A4BF-ADBD8600F77E}" destId="{7F1C2EFC-0979-4775-B93F-B60AA9119819}" srcOrd="2" destOrd="0" presId="urn:microsoft.com/office/officeart/2005/8/layout/cycle6"/>
    <dgm:cxn modelId="{2CCD403E-FCA6-4292-B3D9-EC34C32DB9E7}" type="presParOf" srcId="{DF5E0692-0FEB-4DFD-A4BF-ADBD8600F77E}" destId="{A58DA954-6AB0-448F-9978-E6862924E43A}" srcOrd="3" destOrd="0" presId="urn:microsoft.com/office/officeart/2005/8/layout/cycle6"/>
    <dgm:cxn modelId="{0D149FBB-129B-45C6-90DB-4EF114E16B7F}" type="presParOf" srcId="{DF5E0692-0FEB-4DFD-A4BF-ADBD8600F77E}" destId="{8FEFA122-C5F3-4AB1-B2BF-E508F994DBC7}" srcOrd="4" destOrd="0" presId="urn:microsoft.com/office/officeart/2005/8/layout/cycle6"/>
    <dgm:cxn modelId="{FF264B81-3A26-48B0-BEA1-8E12B9B19042}" type="presParOf" srcId="{DF5E0692-0FEB-4DFD-A4BF-ADBD8600F77E}" destId="{C5D5007A-346A-4B51-8403-196D248AB198}" srcOrd="5" destOrd="0" presId="urn:microsoft.com/office/officeart/2005/8/layout/cycle6"/>
    <dgm:cxn modelId="{C973EBE4-6E68-4646-82E7-B642AD4FB81D}" type="presParOf" srcId="{DF5E0692-0FEB-4DFD-A4BF-ADBD8600F77E}" destId="{B8D139C6-F455-4A77-AE8F-8C3F61DE1916}" srcOrd="6" destOrd="0" presId="urn:microsoft.com/office/officeart/2005/8/layout/cycle6"/>
    <dgm:cxn modelId="{2FD790FF-D091-4521-B85A-F72C4CED61B1}" type="presParOf" srcId="{DF5E0692-0FEB-4DFD-A4BF-ADBD8600F77E}" destId="{BC12D0C6-875B-48C5-B19A-65DF03F95A7B}" srcOrd="7" destOrd="0" presId="urn:microsoft.com/office/officeart/2005/8/layout/cycle6"/>
    <dgm:cxn modelId="{0528EC64-5455-4D05-B110-0A798CA0C2AB}" type="presParOf" srcId="{DF5E0692-0FEB-4DFD-A4BF-ADBD8600F77E}" destId="{5576F33A-E620-4019-B345-E8D053E38709}" srcOrd="8" destOrd="0" presId="urn:microsoft.com/office/officeart/2005/8/layout/cycle6"/>
    <dgm:cxn modelId="{4AEB5590-9557-4418-BA0E-5D9E2BF179A8}" type="presParOf" srcId="{DF5E0692-0FEB-4DFD-A4BF-ADBD8600F77E}" destId="{2BF312D6-078A-4A4E-B6C2-D8BA61954313}" srcOrd="9" destOrd="0" presId="urn:microsoft.com/office/officeart/2005/8/layout/cycle6"/>
    <dgm:cxn modelId="{B162451F-D94A-49ED-8D47-3566874EA2E0}" type="presParOf" srcId="{DF5E0692-0FEB-4DFD-A4BF-ADBD8600F77E}" destId="{3CD34993-D09D-4733-9741-4EEAF1F6A9DB}" srcOrd="10" destOrd="0" presId="urn:microsoft.com/office/officeart/2005/8/layout/cycle6"/>
    <dgm:cxn modelId="{BBDBB83C-6D1C-4FF1-90DD-DE88CE8C97E8}" type="presParOf" srcId="{DF5E0692-0FEB-4DFD-A4BF-ADBD8600F77E}" destId="{89E84D36-2BC6-4338-98C0-B355A8800CC3}" srcOrd="11" destOrd="0" presId="urn:microsoft.com/office/officeart/2005/8/layout/cycle6"/>
    <dgm:cxn modelId="{D0EE06F9-D9EB-4D6C-86C7-5CA2E085F737}" type="presParOf" srcId="{DF5E0692-0FEB-4DFD-A4BF-ADBD8600F77E}" destId="{68B7425D-B71A-464E-805C-ED6623EA5E35}" srcOrd="12" destOrd="0" presId="urn:microsoft.com/office/officeart/2005/8/layout/cycle6"/>
    <dgm:cxn modelId="{AD393C24-B3D4-423E-9AE2-123FB8C5E204}" type="presParOf" srcId="{DF5E0692-0FEB-4DFD-A4BF-ADBD8600F77E}" destId="{96F84934-A39E-4B58-8267-16B31A3EC875}" srcOrd="13" destOrd="0" presId="urn:microsoft.com/office/officeart/2005/8/layout/cycle6"/>
    <dgm:cxn modelId="{0731217A-9102-4A51-90C2-16F19A977039}" type="presParOf" srcId="{DF5E0692-0FEB-4DFD-A4BF-ADBD8600F77E}" destId="{75360C47-408E-4986-B932-D9B0E9321850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511968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30965"/>
            <a:ext cx="1753154" cy="474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209800"/>
            <a:ext cx="186205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চিত্রগুলো লক্ষ্য করি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1981200" cy="54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685800"/>
            <a:ext cx="239919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38200"/>
            <a:ext cx="350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চিত্রগুলো লক্ষ্য করি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মানবকঙ্কালের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কঙ্কালের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যেসকল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1397000"/>
          <a:ext cx="8382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4A348-4933-46AB-80E7-FC1D28EA7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FF4A348-4933-46AB-80E7-FC1D28EA7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1C2EFC-0979-4775-B93F-B60AA9119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7F1C2EFC-0979-4775-B93F-B60AA9119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8DA954-6AB0-448F-9978-E6862924E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A58DA954-6AB0-448F-9978-E6862924E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D5007A-346A-4B51-8403-196D248AB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C5D5007A-346A-4B51-8403-196D248AB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D139C6-F455-4A77-AE8F-8C3F61DE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8D139C6-F455-4A77-AE8F-8C3F61DE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6F33A-E620-4019-B345-E8D053E38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5576F33A-E620-4019-B345-E8D053E38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312D6-078A-4A4E-B6C2-D8BA61954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2BF312D6-078A-4A4E-B6C2-D8BA61954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E84D36-2BC6-4338-98C0-B355A8800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89E84D36-2BC6-4338-98C0-B355A8800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7425D-B71A-464E-805C-ED6623EA5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68B7425D-B71A-464E-805C-ED6623EA5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360C47-408E-4986-B932-D9B0E9321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75360C47-408E-4986-B932-D9B0E9321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১.মানুষের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শরীরে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কতটি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৪০৬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৩০৬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২০৬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১০৬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১.দু:খিত,তোমার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বহি:কঙ্কালের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বক্ষপিঞ্জর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মেরুদন্ড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চুল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করোটি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১.দু:খিত,তোমার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লোহিত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রক্ত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কণিকা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কোথা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অস্থিমজ্জা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ফ্যালাঞ্জেস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টিবিয়া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করোটি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610600" cy="495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মানবকঙ্কালের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অঙ্কন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540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আখের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শিক্ষক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কালেক্টরেট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aasujantqi14@gmail.com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নবম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অধ্যায়:নয়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নং-১</a:t>
            </a: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Image result for হার্ট অ্যাটাক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5257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Image result for skele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99" y="1095373"/>
            <a:ext cx="3886201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মানবকঙ্কালের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সাধারণ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মানবকঙ্কালের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অংশের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দৃঢ়তা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চলনে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কঙ্কালের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keleton"/>
          <p:cNvPicPr>
            <a:picLocks noChangeAspect="1" noChangeArrowheads="1"/>
          </p:cNvPicPr>
          <p:nvPr/>
        </p:nvPicPr>
        <p:blipFill>
          <a:blip r:embed="rId2"/>
          <a:srcRect b="15870"/>
          <a:stretch>
            <a:fillRect/>
          </a:stretch>
        </p:blipFill>
        <p:spPr bwMode="auto">
          <a:xfrm>
            <a:off x="1295400" y="1295400"/>
            <a:ext cx="6934200" cy="3733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228600"/>
            <a:ext cx="8153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86400"/>
            <a:ext cx="8153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তরুনাস্থি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অস্থিসমূহকে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শিশুদের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কতটি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হাড়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থাকে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Image result for heart attack"/>
          <p:cNvSpPr>
            <a:spLocks noChangeAspect="1" noChangeArrowheads="1"/>
          </p:cNvSpPr>
          <p:nvPr/>
        </p:nvSpPr>
        <p:spPr bwMode="auto">
          <a:xfrm>
            <a:off x="155575" y="-2384425"/>
            <a:ext cx="377190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8" name="AutoShape 4" descr="Image result for heart attack"/>
          <p:cNvSpPr>
            <a:spLocks noChangeAspect="1" noChangeArrowheads="1"/>
          </p:cNvSpPr>
          <p:nvPr/>
        </p:nvSpPr>
        <p:spPr bwMode="auto">
          <a:xfrm>
            <a:off x="155575" y="-2384425"/>
            <a:ext cx="377190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52" name="AutoShape 8" descr="Image result for myocardial infarction"/>
          <p:cNvSpPr>
            <a:spLocks noChangeAspect="1" noChangeArrowheads="1"/>
          </p:cNvSpPr>
          <p:nvPr/>
        </p:nvSpPr>
        <p:spPr bwMode="auto">
          <a:xfrm>
            <a:off x="155575" y="-2384425"/>
            <a:ext cx="443865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8153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কঙ্কালতন্ত্রকে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295400"/>
            <a:ext cx="3810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কঙ্কাল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133600" y="2286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944394" y="2209006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28800" y="2895600"/>
            <a:ext cx="14478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বহি:কঙ্কাল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2819400"/>
            <a:ext cx="14478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অন্ত:কঙ্কাল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733800"/>
            <a:ext cx="181028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733800"/>
            <a:ext cx="1524000" cy="17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990600" y="5562600"/>
            <a:ext cx="3124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নখ,চুল,লোম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প্রভূতি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Image result for কঙ্কা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05200"/>
            <a:ext cx="3048000" cy="185853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257800" y="5562600"/>
            <a:ext cx="31242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তরুনাস্থি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3" name="Picture 15" descr="Image result for শ্রোণীচক্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81400"/>
            <a:ext cx="2587995" cy="1905000"/>
          </a:xfrm>
          <a:prstGeom prst="rect">
            <a:avLst/>
          </a:prstGeom>
          <a:noFill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1" y="1981200"/>
            <a:ext cx="27431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 descr="Image result for বক্ষপিঞ্জ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2747996" cy="1819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0" name="Picture 2" descr="Image result for করোটি"/>
          <p:cNvPicPr>
            <a:picLocks noChangeAspect="1" noChangeArrowheads="1"/>
          </p:cNvPicPr>
          <p:nvPr/>
        </p:nvPicPr>
        <p:blipFill>
          <a:blip r:embed="rId5"/>
          <a:srcRect l="26773"/>
          <a:stretch>
            <a:fillRect/>
          </a:stretch>
        </p:blipFill>
        <p:spPr bwMode="auto">
          <a:xfrm>
            <a:off x="2971800" y="990600"/>
            <a:ext cx="3022076" cy="2209800"/>
          </a:xfrm>
          <a:prstGeom prst="rect">
            <a:avLst/>
          </a:prstGeom>
          <a:noFill/>
        </p:spPr>
      </p:pic>
      <p:pic>
        <p:nvPicPr>
          <p:cNvPr id="27652" name="Picture 4" descr="Related image"/>
          <p:cNvPicPr>
            <a:picLocks noChangeAspect="1" noChangeArrowheads="1"/>
          </p:cNvPicPr>
          <p:nvPr/>
        </p:nvPicPr>
        <p:blipFill>
          <a:blip r:embed="rId6"/>
          <a:srcRect l="7380" r="21771" b="27843"/>
          <a:stretch>
            <a:fillRect/>
          </a:stretch>
        </p:blipFill>
        <p:spPr bwMode="auto">
          <a:xfrm>
            <a:off x="2971800" y="990600"/>
            <a:ext cx="3200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9547E-6 L 0.32639 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25 0.00763 C -0.23316 -0.0229 -0.31007 -0.0532 -0.34184 -0.065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547E-6 C 0.09636 0.07609 0.19271 0.15217 0.23993 0.18432 C 0.28715 0.21647 0.27604 0.19103 0.28316 0.19265 " pathEditMode="relative" ptsTypes="aaA">
                                      <p:cBhvr>
                                        <p:cTn id="3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4.75486E-6 C -0.1217 0.02244 -0.24323 0.0451 -0.29236 0.05135 C -0.34149 0.05759 -0.3184 0.04718 -0.29531 0.03701 " pathEditMode="relative" ptsTypes="aaA">
                                      <p:cBhvr>
                                        <p:cTn id="48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242</Words>
  <Application>Microsoft Office PowerPoint</Application>
  <PresentationFormat>On-screen Show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পরিচিতি</vt:lpstr>
      <vt:lpstr>Slide 3</vt:lpstr>
      <vt:lpstr>আজকের পাঠ</vt:lpstr>
      <vt:lpstr>শিখনফল</vt:lpstr>
      <vt:lpstr>Slide 6</vt:lpstr>
      <vt:lpstr>একক কাজ</vt:lpstr>
      <vt:lpstr>Slide 8</vt:lpstr>
      <vt:lpstr>নিচের চিত্রগুলো লক্ষ্য করি</vt:lpstr>
      <vt:lpstr>Slide 10</vt:lpstr>
      <vt:lpstr>Slide 11</vt:lpstr>
      <vt:lpstr>দলীয় কাজ</vt:lpstr>
      <vt:lpstr>কঙ্কালের সাহায্যে যেসকল কাজ সম্পন্ন হয়-</vt:lpstr>
      <vt:lpstr>মূল্যায়ন</vt:lpstr>
      <vt:lpstr>মূল্যায়ন</vt:lpstr>
      <vt:lpstr>মূল্যায়ন</vt:lpstr>
      <vt:lpstr>বাড়ির কাজ</vt:lpstr>
      <vt:lpstr>Slide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DCSC</cp:lastModifiedBy>
  <cp:revision>121</cp:revision>
  <dcterms:created xsi:type="dcterms:W3CDTF">2019-08-19T14:21:51Z</dcterms:created>
  <dcterms:modified xsi:type="dcterms:W3CDTF">2019-10-15T08:13:12Z</dcterms:modified>
</cp:coreProperties>
</file>