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63" r:id="rId4"/>
    <p:sldId id="266" r:id="rId5"/>
    <p:sldId id="267" r:id="rId6"/>
    <p:sldId id="270" r:id="rId7"/>
    <p:sldId id="268" r:id="rId8"/>
    <p:sldId id="269" r:id="rId9"/>
    <p:sldId id="271" r:id="rId10"/>
    <p:sldId id="272" r:id="rId11"/>
    <p:sldId id="279" r:id="rId12"/>
    <p:sldId id="280" r:id="rId13"/>
    <p:sldId id="281" r:id="rId14"/>
    <p:sldId id="282" r:id="rId15"/>
    <p:sldId id="283" r:id="rId16"/>
    <p:sldId id="284" r:id="rId17"/>
    <p:sldId id="273" r:id="rId18"/>
    <p:sldId id="285" r:id="rId19"/>
    <p:sldId id="286" r:id="rId20"/>
    <p:sldId id="287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5A8B3-0D48-48C0-919C-0A2E6DA1C6BA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6B76C-386B-429D-B30B-C668DE22AD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770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433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43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433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433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343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526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9190" y="137905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38676" y="381000"/>
            <a:ext cx="779572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পরীক্ষা শেষ। ছবি আর ইজাজ মায়ের সঙ্গে ঢাকা এলো।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p8.jpg"/>
          <p:cNvPicPr>
            <a:picLocks noChangeAspect="1"/>
          </p:cNvPicPr>
          <p:nvPr/>
        </p:nvPicPr>
        <p:blipFill>
          <a:blip r:embed="rId3" cstate="print"/>
          <a:srcRect r="36538" b="8177"/>
          <a:stretch>
            <a:fillRect/>
          </a:stretch>
        </p:blipFill>
        <p:spPr>
          <a:xfrm>
            <a:off x="4572000" y="1219200"/>
            <a:ext cx="3733800" cy="2971800"/>
          </a:xfrm>
          <a:prstGeom prst="rect">
            <a:avLst/>
          </a:prstGeom>
        </p:spPr>
      </p:pic>
      <p:pic>
        <p:nvPicPr>
          <p:cNvPr id="20" name="Picture 19" descr="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295400"/>
            <a:ext cx="3733801" cy="2895600"/>
          </a:xfrm>
          <a:prstGeom prst="rect">
            <a:avLst/>
          </a:prstGeom>
        </p:spPr>
      </p:pic>
      <p:pic>
        <p:nvPicPr>
          <p:cNvPr id="22" name="Picture 21" descr="p5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343400"/>
            <a:ext cx="3733800" cy="2362200"/>
          </a:xfrm>
          <a:prstGeom prst="rect">
            <a:avLst/>
          </a:prstGeom>
        </p:spPr>
      </p:pic>
      <p:pic>
        <p:nvPicPr>
          <p:cNvPr id="23" name="Picture 22" descr="p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343400"/>
            <a:ext cx="37338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3952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887" y="304800"/>
            <a:ext cx="629531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ওদের ছোট মামা জামিল। তার বাসায় উঠল।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40.jpg"/>
          <p:cNvPicPr>
            <a:picLocks noChangeAspect="1"/>
          </p:cNvPicPr>
          <p:nvPr/>
        </p:nvPicPr>
        <p:blipFill>
          <a:blip r:embed="rId2" cstate="print"/>
          <a:srcRect l="24246" t="12500" r="39396" b="60714"/>
          <a:stretch>
            <a:fillRect/>
          </a:stretch>
        </p:blipFill>
        <p:spPr>
          <a:xfrm>
            <a:off x="0" y="1447800"/>
            <a:ext cx="3581400" cy="391715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1447800"/>
            <a:ext cx="5271247" cy="3982720"/>
            <a:chOff x="3657600" y="1447800"/>
            <a:chExt cx="5271247" cy="3982720"/>
          </a:xfrm>
        </p:grpSpPr>
        <p:pic>
          <p:nvPicPr>
            <p:cNvPr id="8" name="Picture 7" descr="c1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447800"/>
              <a:ext cx="5271247" cy="39827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018438" y="3429000"/>
              <a:ext cx="449162" cy="153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" dirty="0" smtClean="0">
                  <a:latin typeface="NikoshBAN" pitchFamily="2" charset="0"/>
                  <a:cs typeface="NikoshBAN" pitchFamily="2" charset="0"/>
                </a:rPr>
                <a:t>রোডঃ৫ বাড়িঃ১১</a:t>
              </a:r>
              <a:endParaRPr lang="en-US" sz="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21440357">
              <a:off x="6129042" y="3375883"/>
              <a:ext cx="72327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জামিল ভিলা</a:t>
              </a:r>
              <a:endParaRPr lang="en-US" sz="11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10991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বায়না ধরল শিশুপার্ক, চিড়িয়াখানা সব কিছু দে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 হবে।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990600"/>
            <a:ext cx="4038600" cy="2598245"/>
          </a:xfrm>
          <a:prstGeom prst="rect">
            <a:avLst/>
          </a:prstGeom>
        </p:spPr>
      </p:pic>
      <p:pic>
        <p:nvPicPr>
          <p:cNvPr id="4" name="Picture 3" descr="p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90600"/>
            <a:ext cx="4343400" cy="2614613"/>
          </a:xfrm>
          <a:prstGeom prst="rect">
            <a:avLst/>
          </a:prstGeom>
        </p:spPr>
      </p:pic>
      <p:pic>
        <p:nvPicPr>
          <p:cNvPr id="7" name="Picture 6" descr="p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43162"/>
            <a:ext cx="4267200" cy="2800350"/>
          </a:xfrm>
          <a:prstGeom prst="rect">
            <a:avLst/>
          </a:prstGeom>
        </p:spPr>
      </p:pic>
      <p:pic>
        <p:nvPicPr>
          <p:cNvPr id="8" name="Picture 7" descr="p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657601"/>
            <a:ext cx="4038600" cy="27669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707" y="152400"/>
            <a:ext cx="857638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 বোন টিয়ার বয়স পাঁচ বছর। সে বলল, আমিও যাব। 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জামিল বললেন,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ক্রবারে নিয়ে যাব।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524000"/>
            <a:ext cx="701040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7086599"/>
            <a:chOff x="0" y="-228599"/>
            <a:chExt cx="9144000" cy="7086599"/>
          </a:xfrm>
        </p:grpSpPr>
        <p:pic>
          <p:nvPicPr>
            <p:cNvPr id="5" name="Picture 4" descr="c1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28599"/>
              <a:ext cx="9144000" cy="708659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21312873">
              <a:off x="4430576" y="3305813"/>
              <a:ext cx="10679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জামিল</a:t>
              </a:r>
              <a:r>
                <a:rPr lang="en-US" sz="1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ভিলা</a:t>
              </a:r>
              <a:endParaRPr lang="en-US" sz="1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1401663">
              <a:off x="5797564" y="3301823"/>
              <a:ext cx="8819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রোডঃ ৫ বাড়িঃ১১</a:t>
              </a:r>
              <a:endParaRPr lang="en-US" sz="1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19200" y="344269"/>
            <a:ext cx="683071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মামা ওদের নিয়ে নিজের ছোট্ট গাড়িতে চড়লেন।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15669"/>
            <a:ext cx="244329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রাস্তায় বেশ ভিড়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19200"/>
            <a:ext cx="8686800" cy="56011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8162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 মটরের সামনেই গাড়ি থামালেন জামিল।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জানতে চাইল, গাড়ি কেন থামল মামা?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8305800" cy="4953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228600"/>
            <a:ext cx="7772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15594" r="24451" b="15656"/>
          <a:stretch>
            <a:fillRect/>
          </a:stretch>
        </p:blipFill>
        <p:spPr bwMode="auto">
          <a:xfrm>
            <a:off x="914400" y="1371600"/>
            <a:ext cx="70866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0D9532-F229-45F9-A0FF-C180801528EC}"/>
              </a:ext>
            </a:extLst>
          </p:cNvPr>
          <p:cNvSpPr txBox="1"/>
          <p:nvPr/>
        </p:nvSpPr>
        <p:spPr>
          <a:xfrm>
            <a:off x="533400" y="953869"/>
            <a:ext cx="80772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 পাঠ থেকে যুক্তবর্ণ খুঁজে বের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57600" y="115669"/>
            <a:ext cx="17526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n w="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3600" dirty="0" smtClean="0">
              <a:ln w="0">
                <a:solidFill>
                  <a:srgbClr val="FFFF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2590800"/>
            <a:ext cx="48282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230469"/>
            <a:ext cx="533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ট্ট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029200"/>
            <a:ext cx="533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5867400"/>
            <a:ext cx="5334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র্ম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1828800"/>
            <a:ext cx="50045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3392269"/>
            <a:ext cx="514885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ঙ্গ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1752600"/>
            <a:ext cx="4619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9111" y="1792069"/>
            <a:ext cx="121808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ক্ষমা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91514" y="2514600"/>
            <a:ext cx="4090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SutonnyMJ"/>
                <a:cs typeface="SutonnyMJ"/>
              </a:rPr>
              <a:t>ª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2590800"/>
            <a:ext cx="121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বিক্রয়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3316069"/>
            <a:ext cx="3962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3800" y="4114800"/>
            <a:ext cx="3866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80048" y="4916269"/>
            <a:ext cx="44435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3800" y="5715001"/>
            <a:ext cx="381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0" y="3352800"/>
            <a:ext cx="1219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ঠোঙ্গা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34200" y="5791200"/>
            <a:ext cx="114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মর্ম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34200" y="4953000"/>
            <a:ext cx="114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বস্তা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000" y="4114800"/>
            <a:ext cx="12698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চট্টগ্রাম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3400" y="1752600"/>
            <a:ext cx="41069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ষ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3800" y="2514600"/>
            <a:ext cx="46198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43400" y="3352800"/>
            <a:ext cx="4138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ঙ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3400" y="4114800"/>
            <a:ext cx="3866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3800" y="4916269"/>
            <a:ext cx="4138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67200" y="5715000"/>
            <a:ext cx="4219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28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304800"/>
            <a:ext cx="185820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066800"/>
            <a:ext cx="834555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ঘরের ভিতরের শব্দগুলো খালি ঘরে বসিয়ে বাক্য তৈরী কর।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124200"/>
            <a:ext cx="8374408" cy="34163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 নিরাপদে পথ চলতে ..................নিয়ম মানা দরকার।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খ) প্রতিদিন.................জায়গা থেকে বাস ছাড়ে।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গ) বৈশাখী মেলায়..................চড়েছিলাম।</a:t>
            </a:r>
          </a:p>
          <a:p>
            <a:pPr>
              <a:lnSpc>
                <a:spcPct val="150000"/>
              </a:lnSpc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ঘ) গ্রামের রেলপথে খালের উপর রেল ..................থাকে।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1981200"/>
            <a:ext cx="767549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ব্রিজ    	  ট্রাফিক   	  নির্দিষ্ট   	  নাগরদোলায়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1981200"/>
            <a:ext cx="769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ব্রিজ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981200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ট্রাফিক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1981200"/>
            <a:ext cx="103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3299" y="1981200"/>
            <a:ext cx="1911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নাগরদোলায়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7 0.00786 L 0.13542 -0.12119 C 0.17379 -0.13576 -0.0533 0.07169 -0.02153 0.09852 C 0.01025 0.12535 0.29462 0.02474 0.32604 0.03885 L 0.16667 0.18316 " pathEditMode="relative" rAng="0" ptsTypes="FfaFF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08233E-6 L 0.31702 0.27729 C 0.26337 0.27729 -0.31371 -0.0148 -0.31371 0.0518 L -0.23975 0.29718 " pathEditMode="relative" rAng="0" ptsTypes="FfFF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08233E-6 L -0.18542 1.08233E-6 C -0.26875 1.08233E-6 -0.6934 -0.02058 -0.6934 0.06822 L -0.38576 0.4105 " pathEditMode="relative" rAng="0" ptsTypes="FfFF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08233E-6 L 0.33959 -0.24121 C 0.47587 -0.24121 0.60799 0.14917 0.60799 0.27035 L 0.60799 0.5414 " pathEditMode="relative" rAng="0" ptsTypes="FfFF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build="p" animBg="1"/>
      <p:bldP spid="13" grpId="0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533400"/>
            <a:ext cx="447886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শিক্ষক</a:t>
            </a:r>
            <a:r>
              <a:rPr kumimoji="0" lang="en-US" sz="6600" b="1" i="0" u="none" strike="noStrike" kern="0" cap="none" spc="0" normalizeH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r>
              <a:rPr kumimoji="0" lang="en-US" sz="6600" b="1" i="0" u="none" strike="noStrike" kern="0" cap="none" spc="0" normalizeH="0" baseline="0" noProof="0" dirty="0" err="1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পরিচিতি</a:t>
            </a:r>
            <a:r>
              <a:rPr kumimoji="0" lang="bn-BD" sz="6600" b="1" i="0" u="none" strike="noStrike" kern="0" cap="none" spc="0" normalizeH="0" baseline="0" noProof="0" dirty="0" smtClean="0">
                <a:ln/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</a:t>
            </a:r>
            <a:endParaRPr kumimoji="0" lang="en-US" sz="6600" b="1" i="0" u="none" strike="noStrike" kern="0" cap="none" spc="0" normalizeH="0" baseline="0" noProof="0" dirty="0">
              <a:ln/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29000"/>
            <a:ext cx="659940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মোঃ</a:t>
            </a:r>
            <a:r>
              <a:rPr lang="en-US" sz="44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4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আঃ</a:t>
            </a:r>
            <a:r>
              <a:rPr lang="en-US" sz="44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4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ছালাম</a:t>
            </a:r>
            <a:r>
              <a:rPr lang="en-US" sz="44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 </a:t>
            </a:r>
            <a:r>
              <a:rPr lang="en-US" sz="44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মিয়া</a:t>
            </a:r>
            <a:endParaRPr kumimoji="0" lang="bn-BD" sz="4400" b="1" i="0" u="none" strike="noStrike" kern="0" cap="none" spc="0" normalizeH="0" baseline="0" noProof="0" dirty="0" smtClean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সহকারি শিক্ষক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১০</a:t>
            </a: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৪</a:t>
            </a:r>
            <a:r>
              <a:rPr kumimoji="0" lang="bn-BD" sz="32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নং </a:t>
            </a:r>
            <a:r>
              <a:rPr kumimoji="0" lang="en-US" sz="3200" b="1" i="0" u="none" strike="noStrike" kern="0" cap="none" spc="0" normalizeH="0" baseline="0" noProof="0" dirty="0" err="1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গোড়াগাঁও</a:t>
            </a:r>
            <a:r>
              <a:rPr kumimoji="0" lang="bn-BD" sz="3200" b="1" i="0" u="none" strike="noStrike" kern="0" cap="none" spc="0" normalizeH="0" baseline="0" noProof="0" dirty="0" smtClean="0">
                <a:ln/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/>
                <a:ea typeface="+mn-ea"/>
                <a:cs typeface="NikoshBAN"/>
              </a:rPr>
              <a:t> সরকারি প্রাথমিক বিদ্যালয়</a:t>
            </a:r>
            <a:endParaRPr kumimoji="0" lang="en-US" sz="3200" b="1" i="0" u="none" strike="noStrike" kern="0" cap="none" spc="0" normalizeH="0" baseline="0" noProof="0" dirty="0" smtClean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নড়িয়া</a:t>
            </a:r>
            <a:r>
              <a:rPr lang="en-US" sz="40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, </a:t>
            </a:r>
            <a:r>
              <a:rPr lang="en-US" sz="4000" b="1" kern="0" dirty="0" err="1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শরীয়ত</a:t>
            </a:r>
            <a:r>
              <a:rPr lang="bn-BD" sz="4000" b="1" kern="0" dirty="0" smtClean="0">
                <a:ln/>
                <a:solidFill>
                  <a:srgbClr val="5B9BD5">
                    <a:lumMod val="75000"/>
                  </a:srgbClr>
                </a:solidFill>
                <a:latin typeface="NikoshBAN"/>
                <a:cs typeface="NikoshBAN"/>
              </a:rPr>
              <a:t>পুর।</a:t>
            </a:r>
            <a:endParaRPr kumimoji="0" lang="en-US" sz="4000" b="1" i="0" u="none" strike="noStrike" kern="0" cap="none" spc="0" normalizeH="0" baseline="0" noProof="0" dirty="0">
              <a:ln/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/>
              <a:ea typeface="+mn-ea"/>
              <a:cs typeface="NikoshBAN"/>
            </a:endParaRPr>
          </a:p>
        </p:txBody>
      </p:sp>
      <p:pic>
        <p:nvPicPr>
          <p:cNvPr id="14" name="Picture 13" descr="8dbObFPEWPBtweQyavxqhyYAtJ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277" y="613955"/>
            <a:ext cx="2823913" cy="2821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0765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228600"/>
            <a:ext cx="164179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481093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ইজাজ ও ছবির ছোট্ট মামার নাম কী?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371600"/>
            <a:ext cx="104067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জামিল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234625"/>
            <a:ext cx="454323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তারা কী বার ঘুরতে বের হয়েছিল?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1189" y="2234625"/>
            <a:ext cx="111601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শুক্রবার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928" y="3149025"/>
            <a:ext cx="604684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তারা কোথায় ঘুরতে যাওয়ার জন্য বায়না ধরল?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81000" y="4215825"/>
            <a:ext cx="4148893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মামাতো বোন টিয়ার বয়স কত?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457200" y="5358825"/>
            <a:ext cx="38100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 বলল, আমিও যাব?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2971800"/>
            <a:ext cx="1609736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শিশুপার্ক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চিড়িয়াখানা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4292025"/>
            <a:ext cx="128753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পাঁচ বছর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5282625"/>
            <a:ext cx="1066800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টিয়া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09600"/>
            <a:ext cx="3505200" cy="1015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981200"/>
            <a:ext cx="3962400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শুক্রবারও রাস্তায় ভিড় থাকে কেন? দুইটি বাক্যে</a:t>
            </a:r>
            <a:r>
              <a:rPr lang="bn-BD" sz="40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লিখে নিয়ে আসবে।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3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1"/>
            <a:ext cx="4267200" cy="2667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49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6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94360" y="1295400"/>
            <a:ext cx="7940040" cy="4572000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endParaRPr lang="bn-IN" b="1" dirty="0" smtClean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6000" b="1" dirty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u="sng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6000" b="1" u="sng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u="sng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16000" b="1" dirty="0" smtClean="0">
                <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3"/>
                      </a:gs>
                      <a:gs pos="100000">
                        <a:schemeClr val="accent6">
                          <a:lumMod val="75000"/>
                        </a:schemeClr>
                      </a:gs>
                    </a:gsLst>
                    <a:lin ang="18900000" scaled="1"/>
                    <a:tileRect/>
                  </a:gra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sz="16000" b="1" dirty="0" smtClean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192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GB" sz="19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19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19200" dirty="0">
                <a:latin typeface="NikoshBAN" pitchFamily="2" charset="0"/>
                <a:cs typeface="NikoshBAN" pitchFamily="2" charset="0"/>
              </a:rPr>
              <a:t>৩য় </a:t>
            </a:r>
            <a:endParaRPr lang="bn-BD" sz="19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6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160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1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60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r>
              <a:rPr lang="en-US" sz="1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মূলপাঠ:</a:t>
            </a:r>
            <a:r>
              <a:rPr lang="bn-BD" sz="16000" dirty="0" smtClean="0">
                <a:solidFill>
                  <a:srgbClr val="0452C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IN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নিরাপদে চলাচল</a:t>
            </a:r>
            <a:r>
              <a:rPr lang="bn-BD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en-US" sz="1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1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পরীক্ষা............গাড়ি কেন থামল মামা?’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bn-BD" sz="160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6000" dirty="0" smtClean="0">
                <a:latin typeface="NikoshBAN" pitchFamily="2" charset="0"/>
                <a:cs typeface="NikoshBAN" pitchFamily="2" charset="0"/>
              </a:rPr>
              <a:t>পৃষ্ঠাঃ </a:t>
            </a:r>
            <a:r>
              <a:rPr lang="bn-IN" sz="16000" dirty="0" smtClean="0">
                <a:latin typeface="NikoshBAN" pitchFamily="2" charset="0"/>
                <a:cs typeface="NikoshBAN" pitchFamily="2" charset="0"/>
              </a:rPr>
              <a:t>৯৪</a:t>
            </a:r>
            <a:endParaRPr lang="bn-BD" sz="160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16000" dirty="0"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sz="16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16000" dirty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en-US" sz="16000" dirty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b="1" dirty="0">
              <a:ln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3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18900000" scaled="1"/>
                  <a:tileRect/>
                </a:gra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368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66800" y="2743200"/>
            <a:ext cx="703627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শোনাঃ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১.১.১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বর্ণ ও যুক্তবর্ণসহযোগে তৈরি শব্দ শুনে স্পষ্ট ও শুদ্ধভাবে বলতে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1752600"/>
            <a:ext cx="4584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711" y="-48730"/>
            <a:ext cx="5639289" cy="14509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3620869"/>
            <a:ext cx="708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বলাঃ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.১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প্রশ্ন করতে ও উত্তর দিতে 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535269"/>
            <a:ext cx="708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পড়াঃ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সমমানের বইয়ের বাক্য প্রমিত উচ্চারণে পড়তে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6800" y="5486400"/>
            <a:ext cx="7086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লেখাঃ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.১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যুক্তব্যঞ্জন ভেঙ্গে লিখতে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10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166518" y="9906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TR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38200"/>
            <a:ext cx="3294993" cy="2514600"/>
          </a:xfrm>
          <a:prstGeom prst="rect">
            <a:avLst/>
          </a:prstGeom>
        </p:spPr>
      </p:pic>
      <p:pic>
        <p:nvPicPr>
          <p:cNvPr id="44" name="Picture 43" descr="m3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505200"/>
            <a:ext cx="3048000" cy="2438400"/>
          </a:xfrm>
          <a:prstGeom prst="rect">
            <a:avLst/>
          </a:prstGeom>
        </p:spPr>
      </p:pic>
      <p:pic>
        <p:nvPicPr>
          <p:cNvPr id="46" name="Picture 45" descr="c2.jfif"/>
          <p:cNvPicPr>
            <a:picLocks noChangeAspect="1"/>
          </p:cNvPicPr>
          <p:nvPr/>
        </p:nvPicPr>
        <p:blipFill>
          <a:blip r:embed="rId5" cstate="print"/>
          <a:srcRect l="3704" r="5556" b="11012"/>
          <a:stretch>
            <a:fillRect/>
          </a:stretch>
        </p:blipFill>
        <p:spPr>
          <a:xfrm>
            <a:off x="5486400" y="914400"/>
            <a:ext cx="2971800" cy="2902688"/>
          </a:xfrm>
          <a:prstGeom prst="rect">
            <a:avLst/>
          </a:prstGeom>
        </p:spPr>
      </p:pic>
      <p:pic>
        <p:nvPicPr>
          <p:cNvPr id="47" name="Picture 46" descr="p23.jpg"/>
          <p:cNvPicPr>
            <a:picLocks noChangeAspect="1"/>
          </p:cNvPicPr>
          <p:nvPr/>
        </p:nvPicPr>
        <p:blipFill>
          <a:blip r:embed="rId6" cstate="print"/>
          <a:srcRect l="4167" t="16564" r="9167" b="13992"/>
          <a:stretch>
            <a:fillRect/>
          </a:stretch>
        </p:blipFill>
        <p:spPr>
          <a:xfrm>
            <a:off x="5105401" y="3886200"/>
            <a:ext cx="3581399" cy="20574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24000" y="6096000"/>
            <a:ext cx="62039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বাস, বাইসাইকেল, মটোর সাইকেল ও কার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05825"/>
            <a:ext cx="80772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রাস্তায় চলার সময় আমরা কী কী যানবাহন ব্যবহার করি?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3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7489" y="1600200"/>
            <a:ext cx="3836512" cy="1876425"/>
          </a:xfrm>
          <a:prstGeom prst="rect">
            <a:avLst/>
          </a:prstGeom>
        </p:spPr>
      </p:pic>
      <p:pic>
        <p:nvPicPr>
          <p:cNvPr id="29" name="Picture 28" descr="r10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1676400"/>
            <a:ext cx="2971800" cy="273810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6117798" y="762000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5800" y="5867400"/>
            <a:ext cx="14478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রিক্সা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72200" y="5816025"/>
            <a:ext cx="2286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ট্রেন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533400"/>
            <a:ext cx="8839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যাতায়াত বা চলাচল করতে আমরা কী কী ব্যবহার করি?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r8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76400"/>
            <a:ext cx="2819400" cy="28194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429000" y="5791200"/>
            <a:ext cx="16764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সিএনজি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 animBg="1"/>
      <p:bldP spid="2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990600" y="6019800"/>
            <a:ext cx="2057400" cy="70788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219200"/>
            <a:ext cx="2335650" cy="3733800"/>
          </a:xfrm>
          <a:prstGeom prst="rect">
            <a:avLst/>
          </a:prstGeom>
        </p:spPr>
      </p:pic>
      <p:pic>
        <p:nvPicPr>
          <p:cNvPr id="29" name="Picture 28" descr="g2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886178"/>
            <a:ext cx="2667000" cy="4219222"/>
          </a:xfrm>
          <a:prstGeom prst="rect">
            <a:avLst/>
          </a:prstGeom>
        </p:spPr>
      </p:pic>
      <p:pic>
        <p:nvPicPr>
          <p:cNvPr id="43" name="Picture 42" descr="r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838200"/>
            <a:ext cx="2667000" cy="4419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505200" y="6019800"/>
            <a:ext cx="2057400" cy="707886"/>
          </a:xfrm>
          <a:prstGeom prst="rect">
            <a:avLst/>
          </a:prstGeom>
          <a:solidFill>
            <a:srgbClr val="66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সবুজ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19800" y="6019800"/>
            <a:ext cx="2057400" cy="707886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নীল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86868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 বা বড় শহরে কে কে গিয়েছ? এবং রাস্তায় কী কী বাতি দেখেছ?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6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286000" y="5130225"/>
            <a:ext cx="4038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ফুটপাত দিয়ে হাটতে হয়।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400" y="5943600"/>
            <a:ext cx="7467600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হাটার সময় ফুটওভার ব্রিজ ব্যবহার করতে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177225"/>
            <a:ext cx="6781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রাস্তায় চলার সময় কী কী নিয়ম মেনে চলতে হয়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 descr="f6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07" y="1066800"/>
            <a:ext cx="4480993" cy="3657600"/>
          </a:xfrm>
          <a:prstGeom prst="rect">
            <a:avLst/>
          </a:prstGeom>
        </p:spPr>
      </p:pic>
      <p:pic>
        <p:nvPicPr>
          <p:cNvPr id="3074" name="Picture 2" descr="C:\Users\DELL\Pictures\Saved Pictures\োংে্িেন.jpg"/>
          <p:cNvPicPr>
            <a:picLocks noChangeAspect="1" noChangeArrowheads="1"/>
          </p:cNvPicPr>
          <p:nvPr/>
        </p:nvPicPr>
        <p:blipFill>
          <a:blip r:embed="rId4" cstate="print"/>
          <a:srcRect l="10843" b="32530"/>
          <a:stretch>
            <a:fillRect/>
          </a:stretch>
        </p:blipFill>
        <p:spPr bwMode="auto">
          <a:xfrm>
            <a:off x="4724400" y="1066800"/>
            <a:ext cx="41148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743200" y="1066800"/>
            <a:ext cx="356059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3429000"/>
            <a:ext cx="5943600" cy="1323439"/>
          </a:xfrm>
          <a:prstGeom prst="rect">
            <a:avLst/>
          </a:prstGeom>
          <a:solidFill>
            <a:srgbClr val="66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নিরাপদে চলাচল</a:t>
            </a:r>
            <a:endParaRPr lang="en-US" sz="8000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449</Words>
  <Application>Microsoft Office PowerPoint</Application>
  <PresentationFormat>On-screen Show (4:3)</PresentationFormat>
  <Paragraphs>110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87</cp:revision>
  <dcterms:created xsi:type="dcterms:W3CDTF">2006-08-16T00:00:00Z</dcterms:created>
  <dcterms:modified xsi:type="dcterms:W3CDTF">2019-10-16T18:59:33Z</dcterms:modified>
</cp:coreProperties>
</file>