
<file path=[Content_Types].xml><?xml version="1.0" encoding="utf-8"?>
<Types xmlns="http://schemas.openxmlformats.org/package/2006/content-types">
  <Default Extension="png" ContentType="image/png"/>
  <Default Extension="jfif" ContentType="image/jpe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8" r:id="rId2"/>
    <p:sldId id="279" r:id="rId3"/>
    <p:sldId id="257" r:id="rId4"/>
    <p:sldId id="260" r:id="rId5"/>
    <p:sldId id="261" r:id="rId6"/>
    <p:sldId id="259" r:id="rId7"/>
    <p:sldId id="262" r:id="rId8"/>
    <p:sldId id="263" r:id="rId9"/>
    <p:sldId id="258" r:id="rId10"/>
    <p:sldId id="264" r:id="rId11"/>
    <p:sldId id="265" r:id="rId12"/>
    <p:sldId id="270" r:id="rId13"/>
    <p:sldId id="266" r:id="rId14"/>
    <p:sldId id="267" r:id="rId15"/>
    <p:sldId id="269" r:id="rId16"/>
    <p:sldId id="271" r:id="rId17"/>
    <p:sldId id="272" r:id="rId18"/>
    <p:sldId id="277" r:id="rId19"/>
    <p:sldId id="278" r:id="rId20"/>
    <p:sldId id="280" r:id="rId21"/>
    <p:sldId id="274" r:id="rId22"/>
    <p:sldId id="256" r:id="rId23"/>
    <p:sldId id="27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155" autoAdjust="0"/>
  </p:normalViewPr>
  <p:slideViewPr>
    <p:cSldViewPr snapToGrid="0">
      <p:cViewPr varScale="1">
        <p:scale>
          <a:sx n="61" d="100"/>
          <a:sy n="61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ADCD1-61E8-46C0-9D0A-45905EE537EB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47124-BC92-4EA3-8BE7-61AB3B742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50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124-BC92-4EA3-8BE7-61AB3B7427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62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124-BC92-4EA3-8BE7-61AB3B7427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44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124-BC92-4EA3-8BE7-61AB3B7427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28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124-BC92-4EA3-8BE7-61AB3B7427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00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124-BC92-4EA3-8BE7-61AB3B74270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4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124-BC92-4EA3-8BE7-61AB3B74270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80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124-BC92-4EA3-8BE7-61AB3B74270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118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124-BC92-4EA3-8BE7-61AB3B74270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16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124-BC92-4EA3-8BE7-61AB3B74270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28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25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73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21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4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21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4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71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6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47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2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B4732C-5413-45D6-8050-099322E8C00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777DD1-AB84-40C2-9D67-1A01E23BE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1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553"/>
            </a:avLst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05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21.png"/><Relationship Id="rId7" Type="http://schemas.openxmlformats.org/officeDocument/2006/relationships/image" Target="../media/image5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f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f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gi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gif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fi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emf"/><Relationship Id="rId5" Type="http://schemas.microsoft.com/office/2007/relationships/hdphoto" Target="../media/hdphoto4.wdp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f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emf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2248" y="220133"/>
            <a:ext cx="11768667" cy="65024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113048" y="344507"/>
            <a:ext cx="6085490" cy="1072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Welcome </a:t>
            </a:r>
            <a:endParaRPr lang="en-US" sz="8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1" y="189187"/>
            <a:ext cx="11887199" cy="652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70048" y="548640"/>
            <a:ext cx="6803136" cy="1353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DeflateBottom">
              <a:avLst>
                <a:gd name="adj" fmla="val 50000"/>
              </a:avLst>
            </a:prstTxWarp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9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Identity</a:t>
            </a:r>
            <a:endParaRPr lang="en-US" sz="9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3" t="10539" r="36607" b="56779"/>
          <a:stretch/>
        </p:blipFill>
        <p:spPr>
          <a:xfrm>
            <a:off x="816172" y="1024128"/>
            <a:ext cx="1616132" cy="2633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0" y="3915046"/>
            <a:ext cx="64739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Popi Mondal</a:t>
            </a:r>
          </a:p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Head Teacher</a:t>
            </a:r>
          </a:p>
          <a:p>
            <a:pPr algn="ctr"/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Kobirajbari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Govt. Primary School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Email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ID: popi.pt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22767" y="3299493"/>
            <a:ext cx="4682359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Subject : English     </a:t>
            </a:r>
          </a:p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Class :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Five</a:t>
            </a:r>
          </a:p>
          <a:p>
            <a:pPr algn="ctr"/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Unit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  <a:p>
            <a:pPr algn="ctr"/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Lesson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Lesson Tittle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Cyclone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endParaRPr lang="en-US" sz="24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Time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minutes</a:t>
            </a:r>
          </a:p>
          <a:p>
            <a:pPr algn="ctr"/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Date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0/0/2019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241" y="1225296"/>
            <a:ext cx="1043104" cy="1865275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6163" y="1388533"/>
            <a:ext cx="1771068" cy="54694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3953" y="2319867"/>
            <a:ext cx="612357" cy="8751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098" y="3265827"/>
            <a:ext cx="538141" cy="7690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831429" flipH="1">
            <a:off x="6898833" y="1469758"/>
            <a:ext cx="783506" cy="6130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431429" flipH="1">
            <a:off x="5563509" y="2741335"/>
            <a:ext cx="783506" cy="6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6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12578" y="1229711"/>
            <a:ext cx="7993117" cy="4572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15310" y="331076"/>
            <a:ext cx="11587655" cy="7882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What can you see in the picture?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275" y="319067"/>
            <a:ext cx="11587655" cy="7882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Why are these people running? 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38100" y="6188528"/>
            <a:ext cx="15512143" cy="669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cyclone is a very large tropical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strom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which causes the wind to blow at a high speed.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8161" y="319067"/>
            <a:ext cx="12374594" cy="6669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Y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ou are right. It’s one kind of natural disasters 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amed cyclone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5310" y="317131"/>
            <a:ext cx="10607040" cy="772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To protect themselves from </a:t>
            </a:r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Cyclon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94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35" presetClass="path" presetSubtype="0" repeatCount="634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761 -0.01204 L -3.31524 -0.04885 " pathEditMode="relative" rAng="0" ptsTypes="AA">
                                      <p:cBhvr>
                                        <p:cTn id="43" dur="28218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388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" grpId="1"/>
      <p:bldP spid="4" grpId="0"/>
      <p:bldP spid="4" grpId="1"/>
      <p:bldP spid="5" grpId="0"/>
      <p:bldP spid="6" grpId="0"/>
      <p:bldP spid="6" grpId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4844" y="2759243"/>
            <a:ext cx="9160040" cy="946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enjoy a video.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7" y="0"/>
            <a:ext cx="4901184" cy="6601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78714" y="0"/>
            <a:ext cx="4861154" cy="65472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441" y="5276672"/>
            <a:ext cx="1180805" cy="15813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425" y="4639733"/>
            <a:ext cx="1656418" cy="22182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3746" y="4572068"/>
            <a:ext cx="1656418" cy="22182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942" y="4572774"/>
            <a:ext cx="1656418" cy="22182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714" y="5195283"/>
            <a:ext cx="1180805" cy="15813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533" y="4382877"/>
            <a:ext cx="1656418" cy="22182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7427" y="4751226"/>
            <a:ext cx="1180805" cy="21452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6901" y="4539772"/>
            <a:ext cx="1656418" cy="221826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1256" y="4810383"/>
            <a:ext cx="879496" cy="12569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7959" y="4451882"/>
            <a:ext cx="879496" cy="12569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426" y="4844143"/>
            <a:ext cx="879496" cy="12569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930" y="6114283"/>
            <a:ext cx="496753" cy="65492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979" y="6114283"/>
            <a:ext cx="496753" cy="6549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3757" y="5827136"/>
            <a:ext cx="696839" cy="91871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5527" y="6171087"/>
            <a:ext cx="496753" cy="65492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6368" y="6137508"/>
            <a:ext cx="496753" cy="65492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2955" y="6121688"/>
            <a:ext cx="496753" cy="65492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1140" y="6121688"/>
            <a:ext cx="496753" cy="6549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3791" y="6105108"/>
            <a:ext cx="496753" cy="65492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1185" y="6054376"/>
            <a:ext cx="496753" cy="65492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744" y="6074649"/>
            <a:ext cx="496753" cy="65492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611" y="6139308"/>
            <a:ext cx="496753" cy="65492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33" y="6121688"/>
            <a:ext cx="496753" cy="65492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7469" y="6121688"/>
            <a:ext cx="511464" cy="67431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7701" y="6121688"/>
            <a:ext cx="496753" cy="65492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0405" y="6105107"/>
            <a:ext cx="496753" cy="65492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8373" y="6105107"/>
            <a:ext cx="496753" cy="65492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4364" y="6149489"/>
            <a:ext cx="496753" cy="65492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2217" y="6149489"/>
            <a:ext cx="496753" cy="65492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8814" y="6133244"/>
            <a:ext cx="496753" cy="65492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1836" y="6098688"/>
            <a:ext cx="496753" cy="65492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8443" y="6079234"/>
            <a:ext cx="496753" cy="65492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894" y="6061612"/>
            <a:ext cx="496753" cy="65492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1578" y="6074649"/>
            <a:ext cx="496753" cy="65492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0974" y="6094140"/>
            <a:ext cx="496753" cy="65492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6753" y="6128360"/>
            <a:ext cx="496753" cy="65492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3970" y="6128360"/>
            <a:ext cx="496753" cy="65492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7461" y="6143070"/>
            <a:ext cx="496753" cy="65492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4917" y="6143070"/>
            <a:ext cx="496753" cy="65492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2363" y="6090930"/>
            <a:ext cx="496753" cy="65492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44691" y="6059742"/>
            <a:ext cx="496753" cy="65492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5755" y="6152012"/>
            <a:ext cx="496753" cy="65492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821" y="6098239"/>
            <a:ext cx="496753" cy="65492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898" y="6098239"/>
            <a:ext cx="496753" cy="654923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848" y="6078096"/>
            <a:ext cx="496753" cy="65492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7633" y="6121941"/>
            <a:ext cx="496753" cy="65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06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lc-record-2019-08-11-06h40m52s-videoplayback.mp4-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0632" y="272716"/>
            <a:ext cx="11694694" cy="6400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716505" y="272716"/>
            <a:ext cx="8534400" cy="5770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84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333" y="575734"/>
            <a:ext cx="11534274" cy="1449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Today we are going to read the story ‘The experience of Babul and his family about…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2248004" y="2201334"/>
            <a:ext cx="7895063" cy="3840672"/>
          </a:xfrm>
          <a:prstGeom prst="rect">
            <a:avLst/>
          </a:prstGeom>
          <a:solidFill>
            <a:schemeClr val="tx1"/>
          </a:solidFill>
          <a:ln w="165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8204203" y="2336801"/>
            <a:ext cx="0" cy="12699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204203" y="3606800"/>
            <a:ext cx="180339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204203" y="2336801"/>
            <a:ext cx="1938864" cy="11345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Class : Five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: English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Date </a:t>
            </a:r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0/0/2019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777269" y="3403568"/>
            <a:ext cx="4836532" cy="1049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Cyclone </a:t>
            </a:r>
            <a:r>
              <a:rPr lang="en-US" sz="5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endParaRPr lang="en-US" sz="5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8679" y="4121670"/>
            <a:ext cx="1266812" cy="18151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00" y="4979025"/>
            <a:ext cx="2054404" cy="17462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88988" y="4824944"/>
            <a:ext cx="2054404" cy="174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9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91 0.01111 L 0.02291 0.01135 L 0.03411 0.01852 C 0.03541 0.01922 0.03684 0.02037 0.03828 0.02084 C 0.04531 0.02361 0.05351 0.02454 0.06041 0.02593 L 0.38242 0.02084 C 0.38567 0.02084 0.38906 0.01968 0.39231 0.01852 C 0.39505 0.01713 0.39778 0.01505 0.40052 0.01343 L 0.40468 0.01111 C 0.40612 0.01019 0.40755 0.00926 0.40885 0.00857 C 0.4108 0.00764 0.41263 0.00672 0.41432 0.00602 C 0.41679 0.0051 0.41914 0.00463 0.42135 0.00371 C 0.42421 0.00232 0.42682 0.00023 0.42968 -0.00139 L 0.44648 -0.01111 L 0.45468 -0.0162 C 0.4569 -0.01689 0.45937 -0.01759 0.46158 -0.01852 C 0.47031 -0.02245 0.46119 -0.01921 0.46979 -0.02592 C 0.46979 -0.02569 0.48046 -0.03217 0.48242 -0.03333 C 0.48385 -0.03426 0.48541 -0.03449 0.48658 -0.03588 L 0.49492 -0.04583 C 0.5013 -0.06273 0.49948 -0.05486 0.50195 -0.06782 C 0.50065 -0.09537 0.50468 -0.09514 0.49635 -0.1074 C 0.49518 -0.10926 0.49349 -0.11064 0.49205 -0.11227 C 0.48958 -0.11064 0.4858 -0.10926 0.48385 -0.10486 C 0.48307 -0.10277 0.48307 -0.1 0.48242 -0.09745 C 0.48307 -0.08518 0.48268 -0.07268 0.48385 -0.06041 C 0.48411 -0.05532 0.48385 -0.04745 0.48658 -0.04583 L 0.49062 -0.04328 C 0.49153 -0.04352 0.49921 -0.04676 0.50052 -0.04814 C 0.50351 -0.05208 0.50546 -0.05764 0.50742 -0.06296 C 0.50781 -0.06551 0.50963 -0.07708 0.51158 -0.07777 C 0.51328 -0.07847 0.51445 -0.07453 0.51562 -0.07291 C 0.51705 -0.06967 0.51849 -0.06643 0.51992 -0.06296 C 0.5207 -0.06064 0.52161 -0.05764 0.52278 -0.05555 C 0.52395 -0.05347 0.52552 -0.05231 0.52695 -0.05069 C 0.52838 -0.05139 0.53033 -0.05092 0.53112 -0.05301 C 0.53268 -0.0574 0.53385 -0.06782 0.53385 -0.06759 C 0.53333 -0.05139 0.53502 -0.03449 0.53255 -0.01852 C 0.53151 -0.01296 0.52421 -0.00879 0.52421 -0.00856 C 0.51992 -0.00949 0.51562 -0.00856 0.51158 -0.01111 C 0.50416 -0.01597 0.51106 -0.02199 0.51302 -0.02361 C 0.52461 -0.03194 0.525 -0.03078 0.53671 -0.03333 C 0.53841 -0.03495 0.5401 -0.03727 0.54218 -0.03842 C 0.54479 -0.03981 0.54765 -0.03981 0.55065 -0.04074 C 0.55221 -0.04143 0.55416 -0.04236 0.55586 -0.04328 C 0.56809 -0.0574 0.55299 -0.04051 0.56432 -0.05069 C 0.56601 -0.05208 0.56731 -0.05393 0.56849 -0.05555 C 0.5677 -0.05879 0.5677 -0.06458 0.56575 -0.06551 C 0.54934 -0.07176 0.55039 -0.07014 0.54765 -0.05555 C 0.54817 -0.04745 0.54544 -0.03611 0.54921 -0.03102 C 0.55507 -0.02222 0.56263 -0.03287 0.56731 -0.03842 C 0.56809 -0.04074 0.56901 -0.04352 0.56992 -0.04583 C 0.57135 -0.04838 0.5733 -0.05 0.57408 -0.05301 C 0.57565 -0.05764 0.57604 -0.06296 0.57695 -0.06782 C 0.57747 -0.07037 0.57747 -0.07314 0.57825 -0.07523 C 0.58619 -0.09652 0.57669 -0.06967 0.58242 -0.09004 C 0.5832 -0.09282 0.58424 -0.09514 0.58528 -0.09745 C 0.58489 -0.10324 0.58528 -0.10949 0.58398 -0.11481 C 0.5832 -0.11759 0.58125 -0.12037 0.57981 -0.11967 C 0.57812 -0.11921 0.57786 -0.11481 0.57695 -0.11227 C 0.57747 -0.09352 0.57747 -0.07453 0.57825 -0.05555 C 0.57851 -0.05277 0.5802 -0.02615 0.58242 -0.02361 L 0.58658 -0.01852 C 0.59036 -0.01944 0.59414 -0.01967 0.59778 -0.02106 C 0.60052 -0.02222 0.60612 -0.02592 0.60612 -0.02569 C 0.6095 -0.02986 0.61211 -0.03217 0.61445 -0.03842 C 0.61562 -0.0412 0.61627 -0.0449 0.61718 -0.04814 C 0.61809 -0.05069 0.61901 -0.05301 0.62005 -0.05555 C 0.6194 -0.06134 0.61927 -0.06713 0.61862 -0.07291 C 0.61823 -0.07546 0.61823 -0.07824 0.61718 -0.08032 C 0.61627 -0.08264 0.61445 -0.08356 0.61302 -0.08518 L 0.59921 -0.08264 C 0.59674 -0.08009 0.59635 -0.06782 0.59635 -0.06759 C 0.59674 -0.06504 0.59739 -0.03541 0.60338 -0.03102 C 0.60507 -0.02963 0.6069 -0.03264 0.60885 -0.03333 C 0.60989 -0.03588 0.61067 -0.03842 0.61171 -0.04074 C 0.61302 -0.04352 0.61484 -0.04537 0.61588 -0.04814 C 0.61666 -0.05046 0.6164 -0.05324 0.61718 -0.05555 C 0.61888 -0.06088 0.62161 -0.06481 0.62278 -0.07037 C 0.62317 -0.07291 0.62317 -0.07592 0.62421 -0.07777 C 0.62526 -0.07963 0.62695 -0.07939 0.62838 -0.08032 C 0.62981 -0.0787 0.63151 -0.07777 0.63255 -0.07523 C 0.63359 -0.07245 0.6332 -0.06852 0.63398 -0.06551 C 0.6345 -0.06273 0.63567 -0.06041 0.63671 -0.0581 C 0.63606 -0.04814 0.63528 -0.01852 0.63528 -0.02847 C 0.63528 -0.04236 0.63554 -0.05648 0.63671 -0.07037 C 0.63711 -0.07639 0.64127 -0.07986 0.64362 -0.08264 C 0.64453 -0.07939 0.64544 -0.07615 0.64648 -0.07291 C 0.64882 -0.06296 0.64987 -0.04606 0.65065 -0.03842 C 0.65182 -0.04074 0.65364 -0.04282 0.65481 -0.04583 C 0.65559 -0.04791 0.65455 -0.05254 0.65599 -0.05301 C 0.66432 -0.05625 0.67265 -0.05486 0.68099 -0.05555 C 0.68203 -0.0581 0.68359 -0.05995 0.68398 -0.06296 C 0.68541 -0.08727 0.67851 -0.07708 0.66731 -0.07523 C 0.66588 -0.07361 0.66393 -0.07291 0.66315 -0.07037 C 0.66198 -0.06759 0.66211 -0.06389 0.66171 -0.06041 C 0.66132 -0.0581 0.6608 -0.05555 0.66015 -0.05301 C 0.6608 -0.04745 0.66041 -0.0412 0.66171 -0.03588 C 0.66237 -0.0331 0.66432 -0.03217 0.66588 -0.03102 C 0.6677 -0.02916 0.67369 -0.02685 0.67565 -0.02592 C 0.67825 -0.02685 0.68099 -0.02731 0.68398 -0.02847 C 0.69791 -0.03402 0.67721 -0.02708 0.69231 -0.03588 C 0.69492 -0.0375 0.69778 -0.0375 0.70052 -0.03842 C 0.70351 -0.04189 0.70664 -0.0449 0.70885 -0.05069 C 0.70963 -0.05277 0.70963 -0.05578 0.71028 -0.0581 C 0.71184 -0.06319 0.71406 -0.06782 0.71588 -0.07291 L 0.71862 -0.08032 C 0.7194 -0.08264 0.72018 -0.08564 0.72135 -0.08773 L 0.72968 -0.10254 C 0.73151 -0.10069 0.73411 -0.10046 0.73528 -0.09745 C 0.73671 -0.09421 0.73606 -0.08912 0.73671 -0.08518 C 0.73906 -0.06944 0.73906 -0.07152 0.74362 -0.0581 C 0.7444 -0.05162 0.74648 -0.03935 0.74648 -0.03333 C 0.74648 -0.02916 0.74583 -0.04189 0.74505 -0.04583 C 0.74362 -0.05115 0.74088 -0.05532 0.73945 -0.06041 L 0.73671 -0.07037 C 0.72929 -0.06967 0.72096 -0.07384 0.71445 -0.06782 C 0.71145 -0.06527 0.7194 -0.05949 0.72278 -0.0581 C 0.73112 -0.05439 0.7263 -0.05625 0.73671 -0.05301 C 0.73945 -0.04977 0.74323 -0.04814 0.74505 -0.04328 C 0.74856 -0.03333 0.74648 -0.0375 0.75195 -0.03102 C 0.75377 -0.03171 0.75599 -0.03148 0.75755 -0.03333 C 0.76028 -0.0368 0.76093 -0.0456 0.76171 -0.05069 C 0.76093 -0.06041 0.76015 -0.0706 0.75898 -0.08032 C 0.75859 -0.08287 0.75833 -0.08564 0.75755 -0.08773 C 0.75638 -0.09004 0.75481 -0.09097 0.75338 -0.09259 C 0.75377 -0.07939 0.75403 -0.0662 0.75481 -0.05301 C 0.75494 -0.05046 0.75533 -0.04791 0.75599 -0.04583 C 0.75716 -0.04282 0.75872 -0.04051 0.76015 -0.03842 C 0.76158 -0.03634 0.76315 -0.03495 0.76432 -0.03333 C 0.76627 -0.03426 0.76849 -0.03402 0.77005 -0.03588 C 0.77304 -0.03935 0.77265 -0.04583 0.77421 -0.05069 C 0.77487 -0.05324 0.77604 -0.05555 0.77682 -0.0581 C 0.77643 -0.07523 0.77669 -0.09259 0.77565 -0.10995 C 0.77526 -0.11504 0.77265 -0.12453 0.77265 -0.1243 C 0.7733 -0.10578 0.77343 -0.0868 0.77421 -0.06782 C 0.77448 -0.06134 0.77604 -0.05671 0.77682 -0.05069 C 0.7776 -0.04652 0.77786 -0.04236 0.77825 -0.03842 C 0.7802 -0.03912 0.78203 -0.03935 0.78398 -0.04074 C 0.78658 -0.04282 0.79049 -0.0493 0.79231 -0.05301 C 0.79414 -0.05787 0.79674 -0.06227 0.79765 -0.06782 C 0.7983 -0.07037 0.7983 -0.07338 0.79908 -0.07523 C 0.80026 -0.07754 0.80182 -0.0787 0.80325 -0.08032 C 0.80468 -0.07777 0.80625 -0.07569 0.80742 -0.07291 C 0.8082 -0.0706 0.80807 -0.06782 0.80885 -0.06551 C 0.80963 -0.06273 0.8108 -0.06041 0.81158 -0.0581 C 0.81341 -0.04884 0.8164 -0.04051 0.81302 -0.03102 C 0.81184 -0.02754 0.80924 -0.02592 0.80742 -0.02361 C 0.80468 -0.0243 0.80169 -0.02361 0.79908 -0.02592 C 0.79791 -0.02731 0.79804 -0.03078 0.79765 -0.03333 C 0.79713 -0.03657 0.79674 -0.04004 0.79648 -0.04328 C 0.79674 -0.04977 0.79635 -0.05694 0.79765 -0.06296 C 0.79908 -0.06852 0.80846 -0.06319 0.80885 -0.06296 C 0.81028 -0.06134 0.81184 -0.06041 0.81302 -0.0581 C 0.81406 -0.05602 0.81419 -0.05324 0.81445 -0.05069 C 0.81601 -0.03588 0.81575 -0.03588 0.81575 -0.02592 L 0.81718 -0.03842 L 0.81445 -0.03588 L 0.81445 -0.03564 " pathEditMode="relative" rAng="0" ptsTypes="AAAAAAAAAAAAAAAAAAAAAAAAAAAAAAAAAAAAAAAAAAAAAAAAAAAAAAAAAAAAAAAAAAAAAAAAAAAAAAAAAAAAAAAAAAAAAAAAAAAAAAAAAAAAAAA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14" y="-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6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1937" y="160422"/>
            <a:ext cx="6737684" cy="850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Learning Outcomes</a:t>
            </a:r>
            <a:endParaRPr lang="en-US" sz="4800" u="sng" dirty="0">
              <a:solidFill>
                <a:schemeClr val="tx1">
                  <a:lumMod val="75000"/>
                  <a:lumOff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7744" y="1357326"/>
            <a:ext cx="2245895" cy="4010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Listening: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3664" y="909194"/>
            <a:ext cx="6126480" cy="667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Students will be able to-----------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7741" y="1784608"/>
            <a:ext cx="11740897" cy="1354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1.3.1  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recognize which words in a sentence are stressed.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3.4.1 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understand statements made by the teacher and students.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4.2.1 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understand and enjoy simple stories.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5390" y="3114772"/>
            <a:ext cx="2245895" cy="4010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Speaking: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5390" y="3555082"/>
            <a:ext cx="11740897" cy="1317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1.1.1 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Say words, phrases and sentences with proper sounds and stress. 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6.2.1 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talk about people, objects, events etc.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911476"/>
            <a:ext cx="2245895" cy="4010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Reading: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5389" y="5312528"/>
            <a:ext cx="11740897" cy="1354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1.5.1 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read words, phrases and sentences in the text with proper pronunciations, stress and intonation.  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1.7.1 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read paragraphs, dialogues stories, letters and other texts.</a:t>
            </a:r>
          </a:p>
        </p:txBody>
      </p:sp>
    </p:spTree>
    <p:extLst>
      <p:ext uri="{BB962C8B-B14F-4D97-AF65-F5344CB8AC3E}">
        <p14:creationId xmlns:p14="http://schemas.microsoft.com/office/powerpoint/2010/main" val="3210646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0126" y="5080743"/>
            <a:ext cx="11534274" cy="1171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Cyclone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took place on 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May, 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2009 in the 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southern part of Bangladesh.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250" y="1066881"/>
            <a:ext cx="4141551" cy="3979623"/>
          </a:xfrm>
          <a:prstGeom prst="roundRect">
            <a:avLst>
              <a:gd name="adj" fmla="val 7131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783" y="1066881"/>
            <a:ext cx="4248596" cy="3861090"/>
          </a:xfrm>
          <a:prstGeom prst="roundRect">
            <a:avLst>
              <a:gd name="adj" fmla="val 8585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1361783" y="245718"/>
            <a:ext cx="9567334" cy="744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see some pictures.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738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3210" y="5203972"/>
            <a:ext cx="11394778" cy="746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It caused heavy loss of life and property.</a:t>
            </a:r>
            <a:endParaRPr lang="en-US" sz="4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018" y="1877279"/>
            <a:ext cx="3713161" cy="2533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33" y="1877279"/>
            <a:ext cx="3713162" cy="2560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825" y="1850714"/>
            <a:ext cx="3713163" cy="2475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812121" y="711734"/>
            <a:ext cx="10955867" cy="524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Look at the pictures and think alone</a:t>
            </a: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210" y="5203972"/>
            <a:ext cx="11175324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What was the effect of Cyclone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6771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75" y="5474138"/>
            <a:ext cx="1358977" cy="131945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98798" y="491067"/>
            <a:ext cx="6129867" cy="829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Individual Work</a:t>
            </a:r>
            <a:endParaRPr lang="en-US" sz="5400" b="1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2533" y="2235201"/>
            <a:ext cx="11531600" cy="9313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When did Cyclone </a:t>
            </a:r>
            <a:r>
              <a:rPr lang="en-US" sz="4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take place?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0400" y="3149601"/>
            <a:ext cx="11531600" cy="1253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was the effect of Cyclone </a:t>
            </a:r>
            <a:r>
              <a:rPr lang="en-US" sz="4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96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104" y="173568"/>
            <a:ext cx="3128035" cy="2114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96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5524" y="4028016"/>
            <a:ext cx="2317947" cy="26832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96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2863" y="-254798"/>
            <a:ext cx="2290045" cy="31573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96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22709" flipH="1">
            <a:off x="9348884" y="4209539"/>
            <a:ext cx="2494040" cy="24391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64" y="5538548"/>
            <a:ext cx="1358977" cy="13194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012" y="5529003"/>
            <a:ext cx="1358977" cy="13194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300" y="5610942"/>
            <a:ext cx="1358977" cy="131945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138" y="5599741"/>
            <a:ext cx="1358977" cy="131945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104" y="5483663"/>
            <a:ext cx="1358977" cy="131945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3454" y="5511106"/>
            <a:ext cx="1358977" cy="13194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808" y="5401378"/>
            <a:ext cx="1358977" cy="131945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988" y="5401378"/>
            <a:ext cx="1358977" cy="131945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190" y="5483663"/>
            <a:ext cx="1358977" cy="131945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836" y="5565948"/>
            <a:ext cx="1358977" cy="13194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729" y="5565948"/>
            <a:ext cx="1358977" cy="131945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673" y="5529003"/>
            <a:ext cx="1358977" cy="131945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181" y="5483663"/>
            <a:ext cx="1358977" cy="131945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074" y="5483663"/>
            <a:ext cx="1358977" cy="13194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475" y="5483663"/>
            <a:ext cx="1358977" cy="131945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031" y="5483663"/>
            <a:ext cx="1358977" cy="131945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18" y="5529003"/>
            <a:ext cx="1358977" cy="13194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570" y="5565948"/>
            <a:ext cx="1358977" cy="131945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270" y="5599741"/>
            <a:ext cx="1358977" cy="131945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507" y="5599741"/>
            <a:ext cx="1358977" cy="131945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123" y="5599741"/>
            <a:ext cx="1358977" cy="131945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931" y="5599741"/>
            <a:ext cx="1358977" cy="131945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865" y="5599741"/>
            <a:ext cx="1358977" cy="131945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193" y="5599741"/>
            <a:ext cx="1358977" cy="131945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724" y="5620834"/>
            <a:ext cx="1358977" cy="131945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3067" y="5620834"/>
            <a:ext cx="1358977" cy="131945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5697" y="5549823"/>
            <a:ext cx="1358977" cy="131945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3804" y="5588540"/>
            <a:ext cx="1358977" cy="131945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410" y="5401378"/>
            <a:ext cx="1358977" cy="131945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040" y="5330367"/>
            <a:ext cx="1358977" cy="131945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805" y="5403127"/>
            <a:ext cx="1358977" cy="131945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6372" y="4250734"/>
            <a:ext cx="2320284" cy="264314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4725" y="4858769"/>
            <a:ext cx="537470" cy="510891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511" y="5448153"/>
            <a:ext cx="537470" cy="510891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984" y="5228217"/>
            <a:ext cx="537470" cy="51089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2759" y="5301541"/>
            <a:ext cx="537470" cy="510891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5103" y="4717276"/>
            <a:ext cx="537470" cy="5108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042" y="4605410"/>
            <a:ext cx="1643098" cy="2200428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2959" y="4502161"/>
            <a:ext cx="1643098" cy="220042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4382" y="4433501"/>
            <a:ext cx="1643098" cy="2200428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9500" y="4402668"/>
            <a:ext cx="1643098" cy="2200428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0340" y="4550973"/>
            <a:ext cx="1643098" cy="2200428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6544" y="4402668"/>
            <a:ext cx="1643098" cy="2200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6563" y="4673064"/>
            <a:ext cx="879496" cy="1256953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4309" y="4332975"/>
            <a:ext cx="879496" cy="125695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9247" y="4332974"/>
            <a:ext cx="879496" cy="125695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2629" y="4570159"/>
            <a:ext cx="879496" cy="125695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6454" y="4605410"/>
            <a:ext cx="879496" cy="1256953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8202" y="4518679"/>
            <a:ext cx="879496" cy="125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2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4067" y="338666"/>
            <a:ext cx="3268133" cy="948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K</a:t>
            </a:r>
            <a:r>
              <a:rPr lang="en-US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ey  Word</a:t>
            </a:r>
            <a:endParaRPr lang="en-US" sz="4400" b="1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7902" y="1956473"/>
            <a:ext cx="1998134" cy="745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Island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7902" y="4503737"/>
            <a:ext cx="2319867" cy="745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Terrible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90861" y="1862476"/>
            <a:ext cx="5520266" cy="745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land surrounded by water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71734" y="4503738"/>
            <a:ext cx="5520266" cy="745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Something that creates fear.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186" y="1304395"/>
            <a:ext cx="2532711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189" y="4004735"/>
            <a:ext cx="2619375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1"/>
          <p:cNvSpPr/>
          <p:nvPr/>
        </p:nvSpPr>
        <p:spPr>
          <a:xfrm>
            <a:off x="4217985" y="1346011"/>
            <a:ext cx="2161111" cy="17779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428558" y="1511800"/>
            <a:ext cx="270934" cy="389466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067" y="5351078"/>
            <a:ext cx="1134533" cy="14394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735769" y="5351078"/>
            <a:ext cx="1134533" cy="143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1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46 -0.05254 C 0.1112 -0.05254 0.15208 0.00093 0.15208 0.06922 C 0.15208 0.1375 0.1112 0.19375 0.06146 0.19375 C 0.01146 0.19375 -0.02839 0.1375 -0.02839 0.06922 C -0.02839 0.00093 0.01146 -0.05254 0.06146 -0.05254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2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2848" y="1896533"/>
            <a:ext cx="3598339" cy="745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Grocery shop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71546" y="1896533"/>
            <a:ext cx="5061958" cy="9313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 shop where daily necessary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roducts are sold.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150" y="1178562"/>
            <a:ext cx="3218689" cy="2158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02847" y="4849703"/>
            <a:ext cx="3598339" cy="745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Emergency kit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254" y="4142738"/>
            <a:ext cx="3278480" cy="215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7429855" y="4849705"/>
            <a:ext cx="4603649" cy="745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bag used in emergency.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3054" y="230295"/>
            <a:ext cx="3268133" cy="948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K</a:t>
            </a:r>
            <a:r>
              <a:rPr lang="en-US" sz="4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ey  Word</a:t>
            </a:r>
            <a:endParaRPr lang="en-US" sz="4400" b="1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47" y="5047827"/>
            <a:ext cx="1722582" cy="15575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268435" y="4965318"/>
            <a:ext cx="1722582" cy="155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9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9335" y="762000"/>
            <a:ext cx="7349066" cy="9313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Teacher’s Reading</a:t>
            </a:r>
            <a:endParaRPr lang="en-US" sz="6000" b="1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323" y="2302934"/>
            <a:ext cx="2266330" cy="21505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29867" y="3289299"/>
            <a:ext cx="5774265" cy="11641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36406" y="2618023"/>
            <a:ext cx="4761185" cy="25067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Dear students,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pen your book at page </a:t>
            </a: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95. 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Say after me.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49407" y="331076"/>
            <a:ext cx="2680138" cy="520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Time :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minutes</a:t>
            </a:r>
            <a:endParaRPr lang="en-US" sz="2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91" y="564721"/>
            <a:ext cx="1219200" cy="9144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85288" y="5378156"/>
            <a:ext cx="12277289" cy="1330980"/>
            <a:chOff x="-85288" y="4926604"/>
            <a:chExt cx="12277289" cy="178253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16" y="4937760"/>
              <a:ext cx="2090742" cy="176424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3830" y="4937760"/>
              <a:ext cx="1857375" cy="176424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3630" y="4937760"/>
              <a:ext cx="1989467" cy="176424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9995" y="4937760"/>
              <a:ext cx="2014718" cy="176424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1886" y="4944892"/>
              <a:ext cx="1857375" cy="176424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7584" y="4926604"/>
              <a:ext cx="1857375" cy="176424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2133" y="4944892"/>
              <a:ext cx="1999868" cy="176424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5288" y="4926604"/>
              <a:ext cx="2336246" cy="17642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535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72267" y="355600"/>
            <a:ext cx="7145866" cy="982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Individual Work</a:t>
            </a:r>
            <a:endParaRPr lang="en-US" sz="4400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304" y="2577662"/>
            <a:ext cx="4327055" cy="29057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567559" y="804042"/>
            <a:ext cx="74097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chemeClr val="tx1"/>
                </a:solidFill>
                <a:latin typeface="Wingdings 2" panose="05020102010507070707" pitchFamily="18" charset="2"/>
              </a:rPr>
              <a:t>A</a:t>
            </a:r>
            <a:endParaRPr lang="en-US" sz="8800" dirty="0">
              <a:solidFill>
                <a:schemeClr val="tx1"/>
              </a:solidFill>
              <a:latin typeface="Wingdings 2" panose="05020102010507070707" pitchFamily="18" charset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08537" y="977462"/>
            <a:ext cx="10436773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Dear students, open your book at page 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and read the text loudly.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49407" y="331076"/>
            <a:ext cx="2680138" cy="520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Time :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minutes</a:t>
            </a:r>
            <a:endParaRPr lang="en-US" sz="2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" y="5483422"/>
            <a:ext cx="12192000" cy="1225714"/>
            <a:chOff x="-85288" y="4926604"/>
            <a:chExt cx="12277289" cy="178253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16" y="4937760"/>
              <a:ext cx="2090742" cy="176424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3830" y="4937760"/>
              <a:ext cx="1857375" cy="176424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3630" y="4937760"/>
              <a:ext cx="1989467" cy="176424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9995" y="4937760"/>
              <a:ext cx="2014718" cy="176424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1886" y="4944892"/>
              <a:ext cx="1857375" cy="176424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7584" y="4926604"/>
              <a:ext cx="1857375" cy="176424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2133" y="4944892"/>
              <a:ext cx="1999868" cy="1764244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5288" y="4926604"/>
              <a:ext cx="2336246" cy="17642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76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82" y="1537222"/>
            <a:ext cx="4425990" cy="27867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3" name="Group 2"/>
          <p:cNvGrpSpPr/>
          <p:nvPr/>
        </p:nvGrpSpPr>
        <p:grpSpPr>
          <a:xfrm>
            <a:off x="5560757" y="1532566"/>
            <a:ext cx="4425990" cy="2791390"/>
            <a:chOff x="526234" y="1399651"/>
            <a:chExt cx="2897492" cy="247101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D7E69B4-1400-4312-9C4A-8136B68126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61"/>
            <a:stretch/>
          </p:blipFill>
          <p:spPr>
            <a:xfrm>
              <a:off x="526234" y="1399651"/>
              <a:ext cx="2897492" cy="247101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5" name="Rectangle 4"/>
            <p:cNvSpPr/>
            <p:nvPr/>
          </p:nvSpPr>
          <p:spPr>
            <a:xfrm>
              <a:off x="1559081" y="1643575"/>
              <a:ext cx="433420" cy="57292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04382" y="279952"/>
            <a:ext cx="11649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Look at the picture and read the statements.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986016" y="3145536"/>
            <a:ext cx="3459678" cy="365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0405872" y="2649777"/>
            <a:ext cx="1481328" cy="475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Nipa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405872" y="3017481"/>
            <a:ext cx="1481328" cy="475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Babul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7992512" y="2872149"/>
            <a:ext cx="2413360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0571120" y="4268246"/>
            <a:ext cx="1481328" cy="475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9614698" y="2521322"/>
            <a:ext cx="830996" cy="7029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0265628" y="2282073"/>
            <a:ext cx="1628468" cy="619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Mother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8408018" y="2195097"/>
            <a:ext cx="1857610" cy="4568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0258732" y="1825410"/>
            <a:ext cx="1628468" cy="619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Father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Elbow Connector 10"/>
          <p:cNvCxnSpPr/>
          <p:nvPr/>
        </p:nvCxnSpPr>
        <p:spPr>
          <a:xfrm rot="5400000">
            <a:off x="5793348" y="1503175"/>
            <a:ext cx="1177078" cy="705554"/>
          </a:xfrm>
          <a:prstGeom prst="bentConnector3">
            <a:avLst>
              <a:gd name="adj1" fmla="val 50000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727487" y="1077520"/>
            <a:ext cx="3122569" cy="455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Grandmother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1" name="Elbow Connector 20"/>
          <p:cNvCxnSpPr/>
          <p:nvPr/>
        </p:nvCxnSpPr>
        <p:spPr>
          <a:xfrm rot="5400000">
            <a:off x="6726504" y="1286536"/>
            <a:ext cx="1177078" cy="705554"/>
          </a:xfrm>
          <a:prstGeom prst="bentConnector3">
            <a:avLst>
              <a:gd name="adj1" fmla="val 50000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554474" y="968339"/>
            <a:ext cx="3122569" cy="455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Grandfather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1020" y="4984817"/>
            <a:ext cx="11682818" cy="596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Life is good for the family now, but that wasn’t true after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2974" y="4452011"/>
            <a:ext cx="11121258" cy="596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Babul and his family live on the island of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Dublar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Char.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2974" y="5543428"/>
            <a:ext cx="11596558" cy="596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Cyclone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Babul doesn’t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rember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Cyclone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but his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2974" y="6007415"/>
            <a:ext cx="10533888" cy="596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arents often talk about that terrible night in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2009.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54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29" grpId="0"/>
      <p:bldP spid="15" grpId="0"/>
      <p:bldP spid="18" grpId="0"/>
      <p:bldP spid="22" grpId="0"/>
      <p:bldP spid="19" grpId="0"/>
      <p:bldP spid="24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32" y="1006513"/>
            <a:ext cx="4819519" cy="31913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2"/>
          <a:stretch/>
        </p:blipFill>
        <p:spPr>
          <a:xfrm>
            <a:off x="9102537" y="997176"/>
            <a:ext cx="2566035" cy="31913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" t="37068" r="10120" b="37"/>
          <a:stretch/>
        </p:blipFill>
        <p:spPr>
          <a:xfrm>
            <a:off x="5316921" y="987838"/>
            <a:ext cx="3785616" cy="32007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04382" y="279952"/>
            <a:ext cx="116494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Look at the picture and read the statements.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4382" y="4197896"/>
            <a:ext cx="11649456" cy="2440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Babul’s father had a grocery shop and his mother worked in a fish farm. They had a small house that they shared with Babul’s grandparents. Babul was just a baby, but his sister Nipa was six years old.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15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094" y="243376"/>
            <a:ext cx="116494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Look at the picture and read the statements.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11929" y="1225296"/>
            <a:ext cx="7997786" cy="349300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50686" y="4718304"/>
            <a:ext cx="11649455" cy="1755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Babul’s father told him what happened that day. There was light rain in the morning on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May.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04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10128" y="237744"/>
            <a:ext cx="4919472" cy="1152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b="1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en-US" sz="60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air Work</a:t>
            </a:r>
            <a:endParaRPr lang="en-US" sz="6000" b="1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4904" y="1444752"/>
            <a:ext cx="11155680" cy="1261872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685800" indent="-685800" algn="ctr">
              <a:buFont typeface="Wingdings" panose="05000000000000000000" pitchFamily="2" charset="2"/>
              <a:buChar char="§"/>
            </a:pPr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Say ‘True’  for correct statement or ‘False’ for incorrect statement.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16736" y="2871216"/>
            <a:ext cx="9651492" cy="585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742950" indent="-742950" algn="ctr">
              <a:buFont typeface="+mj-lt"/>
              <a:buAutoNum type="alphaLcParenR"/>
            </a:pP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Babul can recall the Cyclone </a:t>
            </a:r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16736" y="4315968"/>
            <a:ext cx="9816084" cy="585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c) Babul’s father had a medicine shop.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16736" y="3621024"/>
            <a:ext cx="9829800" cy="585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b)  The Cyclone </a:t>
            </a:r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took place in 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2009.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16736" y="5010912"/>
            <a:ext cx="9528048" cy="585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The name of Babul’s sister is Rina.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16736" y="5724144"/>
            <a:ext cx="9528048" cy="585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e) Babul and his family live in Dhaka.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61364" y="361661"/>
            <a:ext cx="2680138" cy="520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Time :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minutes</a:t>
            </a:r>
            <a:endParaRPr lang="en-US" sz="2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9" y="309226"/>
            <a:ext cx="1017613" cy="861206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8030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8880" y="402336"/>
            <a:ext cx="7370064" cy="1005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</a:t>
            </a:r>
            <a:r>
              <a:rPr lang="en-US" sz="8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roup Work </a:t>
            </a:r>
            <a:endParaRPr lang="en-US" sz="8800" b="1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17520" y="1481328"/>
            <a:ext cx="694944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84048" y="3108960"/>
            <a:ext cx="11539728" cy="12618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Say five sentences about Cyclone </a:t>
            </a:r>
            <a:r>
              <a:rPr lang="en-US" sz="4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8" y="232852"/>
            <a:ext cx="1802008" cy="1802008"/>
          </a:xfrm>
          <a:prstGeom prst="ellipse">
            <a:avLst/>
          </a:prstGeom>
          <a:ln w="635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" y="310896"/>
            <a:ext cx="1802008" cy="1802008"/>
          </a:xfrm>
          <a:prstGeom prst="ellipse">
            <a:avLst/>
          </a:prstGeom>
          <a:ln w="635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5" name="Group 4"/>
          <p:cNvGrpSpPr/>
          <p:nvPr/>
        </p:nvGrpSpPr>
        <p:grpSpPr>
          <a:xfrm>
            <a:off x="-85288" y="4926604"/>
            <a:ext cx="12277289" cy="1782532"/>
            <a:chOff x="-85288" y="4926604"/>
            <a:chExt cx="12277289" cy="178253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16" y="4937760"/>
              <a:ext cx="2090742" cy="176424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3830" y="4937760"/>
              <a:ext cx="1857375" cy="176424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3630" y="4937760"/>
              <a:ext cx="1989467" cy="176424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9995" y="4937760"/>
              <a:ext cx="2014718" cy="176424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1886" y="4944892"/>
              <a:ext cx="1857375" cy="176424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7584" y="4926604"/>
              <a:ext cx="1857375" cy="176424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2133" y="4944892"/>
              <a:ext cx="1999868" cy="176424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5288" y="4926604"/>
              <a:ext cx="2336246" cy="17642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102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15184" y="676656"/>
            <a:ext cx="6766560" cy="896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Silent Reading</a:t>
            </a:r>
            <a:endParaRPr lang="en-US" sz="6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6015" y="1746601"/>
            <a:ext cx="11393424" cy="1042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Dear students, read the text silently.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136392" y="1572768"/>
            <a:ext cx="572414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22" y="2692498"/>
            <a:ext cx="5897882" cy="32918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42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13434">
            <a:off x="440853" y="4033337"/>
            <a:ext cx="2188108" cy="27744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42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13434">
            <a:off x="9792961" y="4140416"/>
            <a:ext cx="2019210" cy="25603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702" y="4518831"/>
            <a:ext cx="1470586" cy="22752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6256" y="3986934"/>
            <a:ext cx="1320800" cy="27470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200" y="5554668"/>
            <a:ext cx="1116560" cy="13377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9643" y="5653680"/>
            <a:ext cx="1116560" cy="13388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6317" y="5708903"/>
            <a:ext cx="1116560" cy="11751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8612" y="5689963"/>
            <a:ext cx="1116560" cy="11751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6537" y="5682872"/>
            <a:ext cx="1116560" cy="11751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1801" y="5682872"/>
            <a:ext cx="1116560" cy="117512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7279" y="5782854"/>
            <a:ext cx="1116560" cy="11751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5924" y="5697054"/>
            <a:ext cx="1116560" cy="117512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7191" y="5668690"/>
            <a:ext cx="1116560" cy="11751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0362" y="5653680"/>
            <a:ext cx="1116560" cy="117512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2426" y="5689963"/>
            <a:ext cx="1116560" cy="117512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5806" y="5689963"/>
            <a:ext cx="1116560" cy="117512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0058" y="5653680"/>
            <a:ext cx="1116560" cy="117512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0323" y="5636212"/>
            <a:ext cx="1116560" cy="117512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6472" y="5636212"/>
            <a:ext cx="1116560" cy="117512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4752" y="5606485"/>
            <a:ext cx="1116560" cy="117512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8123" y="5618960"/>
            <a:ext cx="1116560" cy="117512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5656" y="5606485"/>
            <a:ext cx="1116560" cy="117512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4451" y="5672830"/>
            <a:ext cx="1116560" cy="117512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4839" y="5689963"/>
            <a:ext cx="1116560" cy="117512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6875" y="5689963"/>
            <a:ext cx="1116560" cy="117512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8880" y="5689963"/>
            <a:ext cx="1116560" cy="117512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0645" y="5707096"/>
            <a:ext cx="1116560" cy="117512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1171" y="5724229"/>
            <a:ext cx="1116560" cy="117512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2879" y="5707109"/>
            <a:ext cx="1116560" cy="117512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4160" y="5654054"/>
            <a:ext cx="1116560" cy="117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4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35808" y="278892"/>
            <a:ext cx="5650992" cy="1243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</a:t>
            </a:r>
            <a:r>
              <a:rPr lang="en-US" sz="80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valuation</a:t>
            </a:r>
            <a:endParaRPr lang="en-US" sz="8000" b="1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39112" y="3487293"/>
            <a:ext cx="9784080" cy="786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When did Cyclone </a:t>
            </a:r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take place?  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6112" y="1874520"/>
            <a:ext cx="11045952" cy="54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Answer the following questions.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65960" y="4199382"/>
            <a:ext cx="9820656" cy="786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is the name of Babul’s sister?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02536" y="4985766"/>
            <a:ext cx="9820656" cy="786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Where do Babul and his family live?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39112" y="2775204"/>
            <a:ext cx="8412480" cy="786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did Babul’s father have?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005" y="5041900"/>
            <a:ext cx="2995059" cy="20606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4411" y="5017516"/>
            <a:ext cx="2995059" cy="206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5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0">
              <a:schemeClr val="accent1">
                <a:lumMod val="45000"/>
                <a:lumOff val="55000"/>
              </a:schemeClr>
            </a:gs>
            <a:gs pos="4000">
              <a:schemeClr val="bg1"/>
            </a:gs>
            <a:gs pos="88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08352" y="386571"/>
            <a:ext cx="8015112" cy="1117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96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Home Work.</a:t>
            </a:r>
            <a:endParaRPr lang="en-US" sz="9600" b="1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2580" y="4604790"/>
            <a:ext cx="11448288" cy="1059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You will write the after effect of </a:t>
            </a:r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Aila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in three sentences.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542" y="5303520"/>
            <a:ext cx="1839326" cy="12239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008" y="1632722"/>
            <a:ext cx="4207748" cy="28435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02" y="114283"/>
            <a:ext cx="2394493" cy="217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2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237744"/>
            <a:ext cx="11759184" cy="64556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/>
          <p:cNvSpPr/>
          <p:nvPr/>
        </p:nvSpPr>
        <p:spPr>
          <a:xfrm>
            <a:off x="0" y="1938527"/>
            <a:ext cx="7626096" cy="305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9600" b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Thank you.</a:t>
            </a:r>
            <a:endParaRPr lang="en-US" sz="9600" b="1" dirty="0">
              <a:ln/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74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657</Words>
  <Application>Microsoft Office PowerPoint</Application>
  <PresentationFormat>Widescreen</PresentationFormat>
  <Paragraphs>108</Paragraphs>
  <Slides>23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NikoshBAN</vt:lpstr>
      <vt:lpstr>Times New Roman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154</cp:revision>
  <dcterms:created xsi:type="dcterms:W3CDTF">2019-08-10T13:36:46Z</dcterms:created>
  <dcterms:modified xsi:type="dcterms:W3CDTF">2019-10-16T14:49:37Z</dcterms:modified>
</cp:coreProperties>
</file>