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5"/>
  </p:notesMasterIdLst>
  <p:sldIdLst>
    <p:sldId id="257" r:id="rId2"/>
    <p:sldId id="258" r:id="rId3"/>
    <p:sldId id="259" r:id="rId4"/>
    <p:sldId id="274" r:id="rId5"/>
    <p:sldId id="261" r:id="rId6"/>
    <p:sldId id="262" r:id="rId7"/>
    <p:sldId id="267" r:id="rId8"/>
    <p:sldId id="263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83" r:id="rId17"/>
    <p:sldId id="275" r:id="rId18"/>
    <p:sldId id="276" r:id="rId19"/>
    <p:sldId id="277" r:id="rId20"/>
    <p:sldId id="278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BA9AF-0FEB-4FF6-BD7C-596DD89DB450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CB231-6F86-42C9-8FFE-2C6389F47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CB231-6F86-42C9-8FFE-2C6389F4773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18015E2-50B3-4974-8F2F-81EF1D7ABB31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04AE1D7-E3EC-4090-91FB-C6457ADBB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28" y="0"/>
            <a:ext cx="9160656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124200" y="1905000"/>
            <a:ext cx="3124200" cy="28194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স্বাগতম</a:t>
            </a:r>
            <a:endParaRPr lang="en-US" sz="6000" dirty="0">
              <a:solidFill>
                <a:srgbClr val="FFFF00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4272" cy="6858000"/>
          </a:xfrm>
          <a:prstGeom prst="rect">
            <a:avLst/>
          </a:prstGeom>
        </p:spPr>
      </p:pic>
      <p:sp>
        <p:nvSpPr>
          <p:cNvPr id="3" name="12-Point Star 2"/>
          <p:cNvSpPr/>
          <p:nvPr/>
        </p:nvSpPr>
        <p:spPr>
          <a:xfrm>
            <a:off x="1447800" y="609600"/>
            <a:ext cx="6172200" cy="5257800"/>
          </a:xfrm>
          <a:prstGeom prst="star12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আশরাফুল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আলাম</a:t>
            </a: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2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শর্ষিনাবাদ</a:t>
            </a:r>
            <a:r>
              <a:rPr lang="en-US" sz="2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এস</a:t>
            </a:r>
            <a:r>
              <a:rPr lang="en-US" sz="2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ফাযিল</a:t>
            </a:r>
            <a:r>
              <a:rPr lang="en-US" sz="2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মাদরাসা</a:t>
            </a:r>
            <a:endParaRPr lang="en-US" sz="2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তারাকান্দা</a:t>
            </a:r>
            <a:r>
              <a:rPr lang="en-US" sz="2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ময়মনসিংহ</a:t>
            </a:r>
            <a:endParaRPr lang="en-US" sz="2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শ্রেণীঃ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একাদশ</a:t>
            </a:r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তৃতীয়</a:t>
            </a:r>
            <a:endParaRPr lang="en-US" sz="5400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no02027497-141117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ideo decod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37045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</a:p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ডিকোডার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এনকোডার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কী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 বলতে পারবে। </a:t>
            </a:r>
          </a:p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ডিকোডার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এনকোডার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করতে পারবে।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ডিকোডার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এনকোডার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বলতে পারবে। </a:t>
            </a:r>
          </a:p>
          <a:p>
            <a:endParaRPr lang="bn-BD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q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hematic-of-8-to-3-line-encoder-using-OR-g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wnlo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983" y="0"/>
            <a:ext cx="9193967" cy="6858000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qdefault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coder_Grp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80732" cy="68580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co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" y="0"/>
            <a:ext cx="9150139" cy="6858000"/>
          </a:xfrm>
          <a:prstGeom prst="rect">
            <a:avLst/>
          </a:prstGeom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3" y="0"/>
            <a:ext cx="9132213" cy="6858000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85" y="0"/>
            <a:ext cx="917917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ural deco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838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029200"/>
            <a:ext cx="2819400" cy="1828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এনকোডারের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৩২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।একটি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ডিকোডারের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৯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আউটপুট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72400" y="5410200"/>
            <a:ext cx="1371600" cy="1447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১। ৫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২।৫১২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sic-Decoder-Circu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2" y="0"/>
            <a:ext cx="909710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486400"/>
            <a:ext cx="9144000" cy="1371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ডিকোডার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এনকোডারের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Minterm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Equation ও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ব্যাবহার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ptical enco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37519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895600" y="1066800"/>
            <a:ext cx="2971800" cy="2971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104</TotalTime>
  <Words>87</Words>
  <Application>Microsoft Office PowerPoint</Application>
  <PresentationFormat>On-screen Show (4:3)</PresentationFormat>
  <Paragraphs>24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Trek</vt:lpstr>
      <vt:lpstr>Slide 1</vt:lpstr>
      <vt:lpstr>Slide 2</vt:lpstr>
      <vt:lpstr>Slide 3</vt:lpstr>
      <vt:lpstr>Slide 4</vt:lpstr>
      <vt:lpstr>Slide 5</vt:lpstr>
      <vt:lpstr>Slide 6</vt:lpstr>
      <vt:lpstr>শিখনফল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Asraf</dc:creator>
  <cp:lastModifiedBy>Asraf</cp:lastModifiedBy>
  <cp:revision>39</cp:revision>
  <dcterms:created xsi:type="dcterms:W3CDTF">2019-10-16T10:38:15Z</dcterms:created>
  <dcterms:modified xsi:type="dcterms:W3CDTF">2019-10-16T14:15:07Z</dcterms:modified>
</cp:coreProperties>
</file>