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7" r:id="rId12"/>
    <p:sldId id="27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6FDBDF-B750-4CED-94F5-76386CBC4711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F421C0-2884-4C29-90CC-3DDB1621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মালটিমিডিয়া ক্লাসে সবাইকে স্বাগত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HP\Pictures\class-room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457674"/>
      </p:ext>
    </p:extLst>
  </p:cSld>
  <p:clrMapOvr>
    <a:masterClrMapping/>
  </p:clrMapOvr>
  <p:transition spd="slow" advTm="188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-96103"/>
            <a:ext cx="3810000" cy="1143000"/>
          </a:xfrm>
        </p:spPr>
        <p:txBody>
          <a:bodyPr/>
          <a:lstStyle/>
          <a:p>
            <a:r>
              <a:rPr lang="bn-IN" sz="4000" b="0" dirty="0" smtClean="0">
                <a:solidFill>
                  <a:schemeClr val="bg1"/>
                </a:solidFill>
              </a:rPr>
              <a:t>জোড়ায় কাজ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8305800" cy="1676400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</a:rPr>
              <a:t>শ্রেণী কক্ষে মাল্টিমিডিয়া প্রজেক্টর ব্যাবহার করে পাঠদানের সুবিধাগুলো খাতায় লেখ।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75948"/>
            <a:ext cx="4724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609600"/>
            <a:ext cx="6406816" cy="4724400"/>
            <a:chOff x="1274620" y="609600"/>
            <a:chExt cx="6406816" cy="4724400"/>
          </a:xfrm>
        </p:grpSpPr>
        <p:sp>
          <p:nvSpPr>
            <p:cNvPr id="2" name="Rectangle 1"/>
            <p:cNvSpPr/>
            <p:nvPr/>
          </p:nvSpPr>
          <p:spPr>
            <a:xfrm>
              <a:off x="2417620" y="609600"/>
              <a:ext cx="3352800" cy="5334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 লক্ষ করি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620" y="2133600"/>
              <a:ext cx="6406816" cy="32004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96980" y="304800"/>
            <a:ext cx="8915400" cy="5791200"/>
            <a:chOff x="152400" y="304800"/>
            <a:chExt cx="8915400" cy="5791200"/>
          </a:xfrm>
        </p:grpSpPr>
        <p:sp>
          <p:nvSpPr>
            <p:cNvPr id="2" name="Rectangle 1"/>
            <p:cNvSpPr/>
            <p:nvPr/>
          </p:nvSpPr>
          <p:spPr>
            <a:xfrm>
              <a:off x="3124200" y="304800"/>
              <a:ext cx="2209800" cy="5334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4648200"/>
              <a:ext cx="89154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 ডিভাইস গুলো আলোচনা করা হলো এর বাইরে তোমাদের অভিজ্ঞতার আলোকে আউটপুট ডিভাইসের একটি তালিকা তৈরি কর।</a:t>
              </a:r>
              <a:endPara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486514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>
          <a:xfrm>
            <a:off x="152400" y="304805"/>
            <a:ext cx="8839200" cy="8970385"/>
            <a:chOff x="152400" y="304805"/>
            <a:chExt cx="8839200" cy="5800752"/>
          </a:xfrm>
        </p:grpSpPr>
        <p:sp>
          <p:nvSpPr>
            <p:cNvPr id="2" name="Rectangle 1"/>
            <p:cNvSpPr/>
            <p:nvPr/>
          </p:nvSpPr>
          <p:spPr>
            <a:xfrm>
              <a:off x="3429000" y="304805"/>
              <a:ext cx="1600200" cy="5334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" y="990601"/>
              <a:ext cx="8839200" cy="5114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১। মনিটর কী ?</a:t>
              </a:r>
              <a:r>
                <a:rPr lang="bn-IN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(ক) ইনপুট ডিভাইস (খ) আউটপুট ডিভাইস (গ) 	প্রক্রিয়াকরণ যন্ত্র (ঘ) ওয়ার্ডপ্রসেসর</a:t>
              </a:r>
            </a:p>
            <a:p>
              <a:r>
                <a:rPr lang="bn-IN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bn-IN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 উত্তর-খ</a:t>
              </a:r>
              <a:endPara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1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২। প্রিন্টার কত প্রকার  ?</a:t>
              </a:r>
              <a:r>
                <a:rPr lang="bn-IN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(ক) ৩ প্রকার (খ)৪প্রকার (গ)৫প্রকার 	(ঘ)৬প্রকার </a:t>
              </a:r>
            </a:p>
            <a:p>
              <a:r>
                <a:rPr lang="bn-IN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উত্তর-(ক)</a:t>
              </a:r>
              <a:endPara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৩। হেডফোন হচ্ছে একটি – 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লেখার যন্ত্র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(</a:t>
              </a:r>
              <a:r>
                <a:rPr lang="bn-IN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শোনার যন্ত্র </a:t>
              </a:r>
            </a:p>
            <a:p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IN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বলার যন্ত্র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(</a:t>
              </a:r>
              <a:r>
                <a:rPr lang="bn-IN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মুদ্রণযন্ত্র</a:t>
              </a:r>
              <a:endPara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bn-IN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উত্তর--খ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endParaRPr lang="bn-IN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37065"/>
      </p:ext>
    </p:extLst>
  </p:cSld>
  <p:clrMapOvr>
    <a:masterClrMapping/>
  </p:clrMapOvr>
  <p:transition spd="slow" advTm="192000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29000" y="609600"/>
            <a:ext cx="22479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152400" y="1115300"/>
            <a:ext cx="8839200" cy="5742700"/>
            <a:chOff x="152400" y="1115300"/>
            <a:chExt cx="8839200" cy="4599700"/>
          </a:xfrm>
        </p:grpSpPr>
        <p:grpSp>
          <p:nvGrpSpPr>
            <p:cNvPr id="12" name="Group 8"/>
            <p:cNvGrpSpPr/>
            <p:nvPr/>
          </p:nvGrpSpPr>
          <p:grpSpPr>
            <a:xfrm>
              <a:off x="3048000" y="1115300"/>
              <a:ext cx="3200400" cy="2895600"/>
              <a:chOff x="3048000" y="838200"/>
              <a:chExt cx="3200400" cy="28956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048000" y="1828800"/>
                <a:ext cx="3200400" cy="190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505200" y="2400300"/>
                <a:ext cx="533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410200" y="2400300"/>
                <a:ext cx="533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419600" y="2057400"/>
                <a:ext cx="762000" cy="1447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5" idx="0"/>
                <a:endCxn id="5" idx="2"/>
              </p:cNvCxnSpPr>
              <p:nvPr/>
            </p:nvCxnSpPr>
            <p:spPr>
              <a:xfrm>
                <a:off x="4800600" y="2057400"/>
                <a:ext cx="0" cy="1447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Isosceles Triangle 7"/>
              <p:cNvSpPr/>
              <p:nvPr/>
            </p:nvSpPr>
            <p:spPr>
              <a:xfrm>
                <a:off x="3048000" y="838200"/>
                <a:ext cx="3200400" cy="990600"/>
              </a:xfrm>
              <a:prstGeom prst="triangle">
                <a:avLst>
                  <a:gd name="adj" fmla="val 4912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52400" y="4495800"/>
              <a:ext cx="88392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শিক্ষকেরা প্রজেক্টর ব্যবহার করে শ্রেণিতে পাঠদান করালে তা থেকে তুমি কীভাবে উপকৃত  হও লিখে আনবে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0084"/>
      </p:ext>
    </p:extLst>
  </p:cSld>
  <p:clrMapOvr>
    <a:masterClrMapping/>
  </p:clrMapOvr>
  <p:transition spd="slow" advTm="189000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49111" y="416004"/>
            <a:ext cx="6000750" cy="5279946"/>
            <a:chOff x="1549111" y="416004"/>
            <a:chExt cx="6000750" cy="5279946"/>
          </a:xfrm>
        </p:grpSpPr>
        <p:sp>
          <p:nvSpPr>
            <p:cNvPr id="6" name="TextBox 5"/>
            <p:cNvSpPr txBox="1"/>
            <p:nvPr/>
          </p:nvSpPr>
          <p:spPr>
            <a:xfrm>
              <a:off x="3506931" y="416004"/>
              <a:ext cx="32748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</a:t>
              </a:r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বাদ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111" y="1371600"/>
              <a:ext cx="6000750" cy="432435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40340"/>
      </p:ext>
    </p:extLst>
  </p:cSld>
  <p:clrMapOvr>
    <a:masterClrMapping/>
  </p:clrMapOvr>
  <p:transition spd="slow" advTm="180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3169" y="3006425"/>
            <a:ext cx="4953000" cy="3851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5391" y="285827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 সপ্তম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তারিখ-১-২৫-১৯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0"/>
          <p:cNvGrpSpPr/>
          <p:nvPr/>
        </p:nvGrpSpPr>
        <p:grpSpPr>
          <a:xfrm>
            <a:off x="163280" y="890181"/>
            <a:ext cx="8817439" cy="6030963"/>
            <a:chOff x="402198" y="401771"/>
            <a:chExt cx="8589402" cy="5933992"/>
          </a:xfrm>
        </p:grpSpPr>
        <p:sp>
          <p:nvSpPr>
            <p:cNvPr id="5" name="TextBox 4"/>
            <p:cNvSpPr txBox="1"/>
            <p:nvPr/>
          </p:nvSpPr>
          <p:spPr>
            <a:xfrm>
              <a:off x="402198" y="3068283"/>
              <a:ext cx="480060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ছাঃশিউলী বেগম</a:t>
              </a:r>
              <a:endParaRPr lang="bn-BD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</a:p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আরজিদেবীপুর শিয়ালকোট আলিম মাদ্রাসা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--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০১৭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০৯৩৬২০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		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562600" y="2484187"/>
              <a:ext cx="3429000" cy="38515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401771"/>
              <a:ext cx="924790" cy="1842641"/>
            </a:xfrm>
            <a:prstGeom prst="rect">
              <a:avLst/>
            </a:prstGeom>
          </p:spPr>
        </p:pic>
      </p:grpSp>
      <p:pic>
        <p:nvPicPr>
          <p:cNvPr id="1026" name="Picture 2" descr="C:\Users\HP\Downloads\received_9404419396271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101" y="1116555"/>
            <a:ext cx="1905001" cy="17417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93684" y="708625"/>
            <a:ext cx="258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পাঠ পরিচিতি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1816" y="322069"/>
            <a:ext cx="298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শিক্ষক 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04037"/>
      </p:ext>
    </p:extLst>
  </p:cSld>
  <p:clrMapOvr>
    <a:masterClrMapping/>
  </p:clrMapOvr>
  <p:transition spd="slow" advTm="188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HP\Pictures\To use the proj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640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454768"/>
      </p:ext>
    </p:extLst>
  </p:cSld>
  <p:clrMapOvr>
    <a:masterClrMapping/>
  </p:clrMapOvr>
  <p:transition spd="slow" advTm="225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"/>
            <a:ext cx="4267200" cy="990601"/>
          </a:xfrm>
          <a:solidFill>
            <a:schemeClr val="bg2">
              <a:lumMod val="2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bn-IN" dirty="0" smtClean="0"/>
              <a:t>আজকের পাঠ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349" y="2133600"/>
            <a:ext cx="42672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000" dirty="0" smtClean="0">
                <a:solidFill>
                  <a:schemeClr val="bg1"/>
                </a:solidFill>
              </a:rPr>
              <a:t>আউটপুট ডিভাইস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80000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9000" y="228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পাঠ শেষে শিক্ষার্থী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আউটপুট ডিভাইস কী তা বলতে পারবে;</a:t>
            </a:r>
          </a:p>
          <a:p>
            <a:endParaRPr lang="bn-BD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আউটপুট ডিভাইসের কার্যাবলি বর্ণনা করতে পারবে।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42194"/>
      </p:ext>
    </p:extLst>
  </p:cSld>
  <p:clrMapOvr>
    <a:masterClrMapping/>
  </p:clrMapOvr>
  <p:transition spd="slow" advTm="189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8197"/>
            <a:ext cx="4343400" cy="914399"/>
          </a:xfrm>
        </p:spPr>
        <p:txBody>
          <a:bodyPr/>
          <a:lstStyle/>
          <a:p>
            <a:r>
              <a:rPr lang="bn-IN" sz="3600" dirty="0" smtClean="0"/>
              <a:t>ছবির দিকে লক্ষ করি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800600"/>
            <a:ext cx="42672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Pictures\Moni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447800"/>
            <a:ext cx="4876800" cy="44835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60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962399"/>
            <a:ext cx="4953000" cy="990600"/>
          </a:xfrm>
        </p:spPr>
        <p:txBody>
          <a:bodyPr>
            <a:no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</a:rPr>
              <a:t>আউটপুট ডিভাইস কী ?</a:t>
            </a:r>
            <a:endParaRPr lang="bn-IN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57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</a:rPr>
              <a:t>একক কাজ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0"/>
            <a:ext cx="3581400" cy="2151965"/>
          </a:xfrm>
          <a:prstGeom prst="rect">
            <a:avLst/>
          </a:prstGeom>
        </p:spPr>
      </p:pic>
    </p:spTree>
  </p:cSld>
  <p:clrMapOvr>
    <a:masterClrMapping/>
  </p:clrMapOvr>
  <p:transition spd="slow" advTm="180000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52400"/>
            <a:ext cx="5943600" cy="914399"/>
          </a:xfrm>
        </p:spPr>
        <p:txBody>
          <a:bodyPr>
            <a:normAutofit/>
          </a:bodyPr>
          <a:lstStyle/>
          <a:p>
            <a:r>
              <a:rPr lang="bn-IN" sz="3600" dirty="0" smtClean="0">
                <a:solidFill>
                  <a:schemeClr val="bg1"/>
                </a:solidFill>
              </a:rPr>
              <a:t>যন্ত্রটির নাম কি বলতে পার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0" y="4800600"/>
            <a:ext cx="9144000" cy="2057400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</a:rPr>
              <a:t>এর নাম হচ্ছে প্লটার এটা ব্যাবহার করা</a:t>
            </a:r>
          </a:p>
          <a:p>
            <a:r>
              <a:rPr lang="bn-IN" sz="3600" b="1" dirty="0" smtClean="0">
                <a:solidFill>
                  <a:schemeClr val="bg1"/>
                </a:solidFill>
              </a:rPr>
              <a:t>হয় বড় বড় ছবি,ব্যানার ছাপানোর কাজে এটা ও একটা আউটপুট ডিভাইস।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HP\Pictures\Plo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0" y="1423666"/>
            <a:ext cx="4038600" cy="30200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7000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45335" y="187088"/>
            <a:ext cx="3962400" cy="3886200"/>
            <a:chOff x="2445335" y="-958850"/>
            <a:chExt cx="3962400" cy="5073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335" y="1752600"/>
              <a:ext cx="3962400" cy="2362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667000" y="-958850"/>
              <a:ext cx="3740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প্রজেক্টর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45335" y="4267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যন্ত্র?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 হলো একটি ইলেকট্রো অপটিক্যাল যন্ত্র। এর সাহায্যে কম্পিউটার বা অন্য কোনো ভিডিও উৎস থেকে নেওয়া ডেটা ইমেজে রূপান্তর করা যায়। মাল্টিমিডিয়া প্রজেক্টর সাধারণত প্রেজেন্টেশনের কাজে ব্যবহার করা হয়।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9342"/>
      </p:ext>
    </p:extLst>
  </p:cSld>
  <p:clrMapOvr>
    <a:masterClrMapping/>
  </p:clrMapOvr>
  <p:transition spd="slow" advTm="12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218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Book Antiqua</vt:lpstr>
      <vt:lpstr>Lucida Sans</vt:lpstr>
      <vt:lpstr>NikoshBAN</vt:lpstr>
      <vt:lpstr>Vrinda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ছবির দিকে লক্ষ করি</vt:lpstr>
      <vt:lpstr>PowerPoint Presentation</vt:lpstr>
      <vt:lpstr>যন্ত্রটির নাম কি বলতে পার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65</cp:revision>
  <dcterms:created xsi:type="dcterms:W3CDTF">2019-07-28T10:41:20Z</dcterms:created>
  <dcterms:modified xsi:type="dcterms:W3CDTF">2019-10-15T22:30:05Z</dcterms:modified>
</cp:coreProperties>
</file>