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sldIdLst>
    <p:sldId id="371" r:id="rId2"/>
    <p:sldId id="288" r:id="rId3"/>
    <p:sldId id="370" r:id="rId4"/>
    <p:sldId id="296" r:id="rId5"/>
    <p:sldId id="295" r:id="rId6"/>
    <p:sldId id="297" r:id="rId7"/>
    <p:sldId id="290" r:id="rId8"/>
    <p:sldId id="291" r:id="rId9"/>
    <p:sldId id="292" r:id="rId10"/>
    <p:sldId id="298" r:id="rId11"/>
    <p:sldId id="372" r:id="rId12"/>
    <p:sldId id="299" r:id="rId13"/>
    <p:sldId id="302" r:id="rId14"/>
    <p:sldId id="30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4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0858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93" autoAdjust="0"/>
    <p:restoredTop sz="94660"/>
  </p:normalViewPr>
  <p:slideViewPr>
    <p:cSldViewPr>
      <p:cViewPr varScale="1">
        <p:scale>
          <a:sx n="70" d="100"/>
          <a:sy n="70" d="100"/>
        </p:scale>
        <p:origin x="510" y="84"/>
      </p:cViewPr>
      <p:guideLst>
        <p:guide orient="horz" pos="2880"/>
        <p:guide pos="4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14BCC-7651-4E9B-B5E8-AE8C687C1178}" type="datetimeFigureOut">
              <a:rPr lang="en-US" smtClean="0"/>
              <a:pPr/>
              <a:t>02-Oct-19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53C31-F03B-42D6-9609-2B1DB399C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27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49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0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94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70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356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85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57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46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35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88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02-Oct-19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84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gif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11887200" cy="6553200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341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41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3767DE6-3922-4438-8682-1A2148016644}"/>
              </a:ext>
            </a:extLst>
          </p:cNvPr>
          <p:cNvSpPr txBox="1"/>
          <p:nvPr/>
        </p:nvSpPr>
        <p:spPr>
          <a:xfrm>
            <a:off x="3025388" y="2167072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২৮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6DF7DB3-B3A2-47F5-ADA1-0D66A59D75DA}"/>
              </a:ext>
            </a:extLst>
          </p:cNvPr>
          <p:cNvSpPr txBox="1"/>
          <p:nvPr/>
        </p:nvSpPr>
        <p:spPr>
          <a:xfrm>
            <a:off x="2875386" y="2788766"/>
            <a:ext cx="1233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3BE07C64-FE20-4E41-9CD9-A87AD7EC7E3F}"/>
                  </a:ext>
                </a:extLst>
              </p:cNvPr>
              <p:cNvSpPr txBox="1"/>
              <p:nvPr/>
            </p:nvSpPr>
            <p:spPr>
              <a:xfrm>
                <a:off x="1814271" y="2880433"/>
                <a:ext cx="1536425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BE07C64-FE20-4E41-9CD9-A87AD7EC7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271" y="2880433"/>
                <a:ext cx="1536425" cy="73866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9C6E953-21AD-4B48-96F9-029723126DD8}"/>
              </a:ext>
            </a:extLst>
          </p:cNvPr>
          <p:cNvSpPr txBox="1"/>
          <p:nvPr/>
        </p:nvSpPr>
        <p:spPr>
          <a:xfrm>
            <a:off x="3017851" y="3640069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৪৩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63048619-0875-4C1D-80E2-90AF46F70FBB}"/>
              </a:ext>
            </a:extLst>
          </p:cNvPr>
          <p:cNvCxnSpPr>
            <a:cxnSpLocks/>
          </p:cNvCxnSpPr>
          <p:nvPr/>
        </p:nvCxnSpPr>
        <p:spPr>
          <a:xfrm flipV="1">
            <a:off x="1966125" y="3597481"/>
            <a:ext cx="2667000" cy="42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ame 9"/>
          <p:cNvSpPr/>
          <p:nvPr/>
        </p:nvSpPr>
        <p:spPr>
          <a:xfrm>
            <a:off x="-26180" y="-76200"/>
            <a:ext cx="12192000" cy="6858000"/>
          </a:xfrm>
          <a:prstGeom prst="frame">
            <a:avLst>
              <a:gd name="adj1" fmla="val 4341"/>
            </a:avLst>
          </a:prstGeom>
          <a:blipFill>
            <a:blip r:embed="rId3"/>
            <a:tile tx="0" ty="0" sx="100000" sy="100000" flip="none" algn="tl"/>
          </a:blip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63048619-0875-4C1D-80E2-90AF46F70FBB}"/>
              </a:ext>
            </a:extLst>
          </p:cNvPr>
          <p:cNvCxnSpPr>
            <a:cxnSpLocks/>
          </p:cNvCxnSpPr>
          <p:nvPr/>
        </p:nvCxnSpPr>
        <p:spPr>
          <a:xfrm flipV="1">
            <a:off x="7416409" y="3676610"/>
            <a:ext cx="2667000" cy="42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8278782" y="2203576"/>
            <a:ext cx="1295400" cy="691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</a:t>
            </a:r>
            <a:endParaRPr lang="en-US" sz="66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02582" y="2556564"/>
            <a:ext cx="13716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২৩</a:t>
            </a:r>
            <a:endParaRPr lang="en-US" sz="66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64109" y="3513354"/>
            <a:ext cx="13716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৪২</a:t>
            </a:r>
            <a:endParaRPr lang="en-US" sz="66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3BE07C64-FE20-4E41-9CD9-A87AD7EC7E3F}"/>
                  </a:ext>
                </a:extLst>
              </p:cNvPr>
              <p:cNvSpPr txBox="1"/>
              <p:nvPr/>
            </p:nvSpPr>
            <p:spPr>
              <a:xfrm>
                <a:off x="7157423" y="2889666"/>
                <a:ext cx="1536425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BE07C64-FE20-4E41-9CD9-A87AD7EC7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423" y="2889666"/>
                <a:ext cx="1536425" cy="73866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3086796" y="349500"/>
            <a:ext cx="5809844" cy="989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Wave2">
              <a:avLst/>
            </a:prstTxWarp>
            <a:noAutofit/>
          </a:bodyPr>
          <a:lstStyle/>
          <a:p>
            <a:pPr algn="ctr"/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 পারি কি না !</a:t>
            </a:r>
            <a:endParaRPr lang="en-US" sz="66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945" y="4915644"/>
            <a:ext cx="7497749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666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200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repeatCount="2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9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4" repeatCount="2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2" grpId="0"/>
      <p:bldP spid="3" grpId="0"/>
      <p:bldP spid="12" grpId="0"/>
      <p:bldP spid="13" grpId="0"/>
      <p:bldP spid="14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26180" y="-76200"/>
            <a:ext cx="12192000" cy="6858000"/>
          </a:xfrm>
          <a:prstGeom prst="frame">
            <a:avLst>
              <a:gd name="adj1" fmla="val 4341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6600" y="609600"/>
            <a:ext cx="4572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Bottom">
              <a:avLst/>
            </a:prstTxWarp>
          </a:bodyPr>
          <a:lstStyle/>
          <a:p>
            <a:pPr algn="ctr"/>
            <a:r>
              <a:rPr lang="en-US" sz="6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 smtClean="0"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9"/>
          <a:stretch/>
        </p:blipFill>
        <p:spPr>
          <a:xfrm>
            <a:off x="545524" y="1695008"/>
            <a:ext cx="3962400" cy="41148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63048619-0875-4C1D-80E2-90AF46F70FBB}"/>
              </a:ext>
            </a:extLst>
          </p:cNvPr>
          <p:cNvCxnSpPr>
            <a:cxnSpLocks/>
          </p:cNvCxnSpPr>
          <p:nvPr/>
        </p:nvCxnSpPr>
        <p:spPr>
          <a:xfrm flipV="1">
            <a:off x="5181600" y="3886200"/>
            <a:ext cx="2667000" cy="4258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63048619-0875-4C1D-80E2-90AF46F70FBB}"/>
              </a:ext>
            </a:extLst>
          </p:cNvPr>
          <p:cNvCxnSpPr>
            <a:cxnSpLocks/>
          </p:cNvCxnSpPr>
          <p:nvPr/>
        </p:nvCxnSpPr>
        <p:spPr>
          <a:xfrm flipV="1">
            <a:off x="8756734" y="3843612"/>
            <a:ext cx="2667000" cy="42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974018" y="2130188"/>
            <a:ext cx="1524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৩৬</a:t>
            </a:r>
            <a:endParaRPr lang="en-US" sz="66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48400" y="2892188"/>
            <a:ext cx="1143000" cy="994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</a:t>
            </a:r>
            <a:endParaRPr lang="en-US" sz="66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89734" y="3769057"/>
            <a:ext cx="1555276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৫৩</a:t>
            </a:r>
            <a:endParaRPr lang="en-US" sz="66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3BE07C64-FE20-4E41-9CD9-A87AD7EC7E3F}"/>
                  </a:ext>
                </a:extLst>
              </p:cNvPr>
              <p:cNvSpPr txBox="1"/>
              <p:nvPr/>
            </p:nvSpPr>
            <p:spPr>
              <a:xfrm>
                <a:off x="5198228" y="2773641"/>
                <a:ext cx="1536425" cy="12311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7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BE07C64-FE20-4E41-9CD9-A87AD7EC7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228" y="2773641"/>
                <a:ext cx="1536425" cy="123110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3BE07C64-FE20-4E41-9CD9-A87AD7EC7E3F}"/>
                  </a:ext>
                </a:extLst>
              </p:cNvPr>
              <p:cNvSpPr txBox="1"/>
              <p:nvPr/>
            </p:nvSpPr>
            <p:spPr>
              <a:xfrm>
                <a:off x="8467292" y="2553277"/>
                <a:ext cx="1536425" cy="13542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8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BE07C64-FE20-4E41-9CD9-A87AD7EC7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7292" y="2553277"/>
                <a:ext cx="1536425" cy="135421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9829800" y="2130188"/>
            <a:ext cx="1295400" cy="940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</a:t>
            </a:r>
            <a:endParaRPr lang="en-US" sz="66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829800" y="3045610"/>
            <a:ext cx="1417488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৫৪</a:t>
            </a:r>
            <a:endParaRPr lang="en-US" sz="66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814644" y="3752408"/>
            <a:ext cx="1447800" cy="1159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08581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৭২</a:t>
            </a:r>
            <a:endParaRPr lang="en-US" sz="6600" dirty="0" err="1" smtClean="0">
              <a:solidFill>
                <a:srgbClr val="08581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710" y="4711545"/>
            <a:ext cx="7010400" cy="157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6121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7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repeatCount="2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0" presetClass="entr" presetSubtype="0" repeatCount="2000" decel="100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3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3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7" grpId="0" build="p"/>
      <p:bldP spid="8" grpId="0"/>
      <p:bldP spid="9" grpId="0" build="allAtOnce"/>
      <p:bldP spid="10" grpId="0"/>
      <p:bldP spid="11" grpId="0"/>
      <p:bldP spid="12" grpId="0"/>
      <p:bldP spid="13" grpId="0"/>
      <p:bldP spid="1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0D11136-A6F4-453A-8CDC-15D1880B800A}"/>
              </a:ext>
            </a:extLst>
          </p:cNvPr>
          <p:cNvSpPr txBox="1"/>
          <p:nvPr/>
        </p:nvSpPr>
        <p:spPr>
          <a:xfrm>
            <a:off x="3200400" y="685800"/>
            <a:ext cx="5248421" cy="101566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bn-BD" sz="6000" dirty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solidFill>
                <a:srgbClr val="00206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AC0A570-6CAB-4469-BCDB-B2F0138CCE16}"/>
              </a:ext>
            </a:extLst>
          </p:cNvPr>
          <p:cNvSpPr txBox="1"/>
          <p:nvPr/>
        </p:nvSpPr>
        <p:spPr>
          <a:xfrm>
            <a:off x="1952479" y="2944087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(ক)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৬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+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১৭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1FE44B9-2023-4B01-A3EB-638DEB17AA02}"/>
              </a:ext>
            </a:extLst>
          </p:cNvPr>
          <p:cNvSpPr txBox="1"/>
          <p:nvPr/>
        </p:nvSpPr>
        <p:spPr>
          <a:xfrm>
            <a:off x="6934200" y="2944087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৮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+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৫৪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-26180" y="-76200"/>
            <a:ext cx="12192000" cy="6858000"/>
          </a:xfrm>
          <a:prstGeom prst="frame">
            <a:avLst>
              <a:gd name="adj1" fmla="val 4341"/>
            </a:avLst>
          </a:prstGeom>
          <a:blipFill>
            <a:blip r:embed="rId2"/>
            <a:tile tx="0" ty="0" sx="100000" sy="100000" flip="none" algn="tl"/>
          </a:blip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620" y="4460723"/>
            <a:ext cx="9296400" cy="157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174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repeatCount="2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3767DE6-3922-4438-8682-1A2148016644}"/>
              </a:ext>
            </a:extLst>
          </p:cNvPr>
          <p:cNvSpPr txBox="1"/>
          <p:nvPr/>
        </p:nvSpPr>
        <p:spPr>
          <a:xfrm>
            <a:off x="3212825" y="2788326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৩৪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6DF7DB3-B3A2-47F5-ADA1-0D66A59D75DA}"/>
              </a:ext>
            </a:extLst>
          </p:cNvPr>
          <p:cNvSpPr txBox="1"/>
          <p:nvPr/>
        </p:nvSpPr>
        <p:spPr>
          <a:xfrm>
            <a:off x="3212825" y="3455802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২৭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3BE07C64-FE20-4E41-9CD9-A87AD7EC7E3F}"/>
                  </a:ext>
                </a:extLst>
              </p:cNvPr>
              <p:cNvSpPr txBox="1"/>
              <p:nvPr/>
            </p:nvSpPr>
            <p:spPr>
              <a:xfrm>
                <a:off x="2133601" y="3548134"/>
                <a:ext cx="1536425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E07C64-FE20-4E41-9CD9-A87AD7EC7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548134"/>
                <a:ext cx="1536425" cy="7386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63048619-0875-4C1D-80E2-90AF46F70FBB}"/>
              </a:ext>
            </a:extLst>
          </p:cNvPr>
          <p:cNvCxnSpPr>
            <a:cxnSpLocks/>
          </p:cNvCxnSpPr>
          <p:nvPr/>
        </p:nvCxnSpPr>
        <p:spPr>
          <a:xfrm flipV="1">
            <a:off x="2231498" y="4409660"/>
            <a:ext cx="2667000" cy="42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8529EC8-703C-437D-8285-90F222809B31}"/>
              </a:ext>
            </a:extLst>
          </p:cNvPr>
          <p:cNvSpPr txBox="1"/>
          <p:nvPr/>
        </p:nvSpPr>
        <p:spPr>
          <a:xfrm>
            <a:off x="3621732" y="573739"/>
            <a:ext cx="5217467" cy="101566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16B2348-685A-4020-B776-07F9D06B5C92}"/>
              </a:ext>
            </a:extLst>
          </p:cNvPr>
          <p:cNvSpPr txBox="1"/>
          <p:nvPr/>
        </p:nvSpPr>
        <p:spPr>
          <a:xfrm>
            <a:off x="1631968" y="1957329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F373FA02-D055-4EAF-A5E9-A3B6C5C456A5}"/>
              </a:ext>
            </a:extLst>
          </p:cNvPr>
          <p:cNvSpPr txBox="1"/>
          <p:nvPr/>
        </p:nvSpPr>
        <p:spPr>
          <a:xfrm>
            <a:off x="8064777" y="3621251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৫৭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746D5421-D20E-4A5A-82F5-15CA2C9C940E}"/>
                  </a:ext>
                </a:extLst>
              </p:cNvPr>
              <p:cNvSpPr txBox="1"/>
              <p:nvPr/>
            </p:nvSpPr>
            <p:spPr>
              <a:xfrm>
                <a:off x="6882851" y="3713584"/>
                <a:ext cx="1536425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46D5421-D20E-4A5A-82F5-15CA2C9C9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851" y="3713584"/>
                <a:ext cx="1536425" cy="73866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FB17B13A-7C96-4932-AB92-CB2744ED0F15}"/>
              </a:ext>
            </a:extLst>
          </p:cNvPr>
          <p:cNvCxnSpPr>
            <a:cxnSpLocks/>
          </p:cNvCxnSpPr>
          <p:nvPr/>
        </p:nvCxnSpPr>
        <p:spPr>
          <a:xfrm flipV="1">
            <a:off x="7064384" y="4404598"/>
            <a:ext cx="2667000" cy="42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EFE0DFBA-299C-4321-8A50-0F7E54CF80AB}"/>
              </a:ext>
            </a:extLst>
          </p:cNvPr>
          <p:cNvSpPr txBox="1"/>
          <p:nvPr/>
        </p:nvSpPr>
        <p:spPr>
          <a:xfrm>
            <a:off x="6149984" y="2006380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5E1C770-D07D-4A99-8F20-F38BCA0448DE}"/>
              </a:ext>
            </a:extLst>
          </p:cNvPr>
          <p:cNvSpPr txBox="1"/>
          <p:nvPr/>
        </p:nvSpPr>
        <p:spPr>
          <a:xfrm>
            <a:off x="8064777" y="2834530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৩৫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341"/>
            </a:avLst>
          </a:prstGeom>
          <a:blipFill>
            <a:blip r:embed="rId4"/>
            <a:tile tx="0" ty="0" sx="100000" sy="100000" flip="none" algn="tl"/>
          </a:blipFill>
          <a:ln w="381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480" y="4955957"/>
            <a:ext cx="6756123" cy="145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6404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2" grpId="0"/>
      <p:bldP spid="14" grpId="0" build="allAtOnce"/>
      <p:bldP spid="19" grpId="0"/>
      <p:bldP spid="20" grpId="0"/>
      <p:bldP spid="22" grpId="0"/>
      <p:bldP spid="2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-26180" y="-76200"/>
            <a:ext cx="12192000" cy="6858000"/>
          </a:xfrm>
          <a:prstGeom prst="frame">
            <a:avLst>
              <a:gd name="adj1" fmla="val 4341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3400"/>
            <a:ext cx="6191250" cy="4286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752600"/>
            <a:ext cx="541020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9705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46" y="279400"/>
            <a:ext cx="11986146" cy="6299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7BF1A62-11B6-4F58-80D9-2789498229BC}"/>
              </a:ext>
            </a:extLst>
          </p:cNvPr>
          <p:cNvSpPr/>
          <p:nvPr/>
        </p:nvSpPr>
        <p:spPr>
          <a:xfrm>
            <a:off x="1358215" y="457200"/>
            <a:ext cx="9224224" cy="224709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bn-IN" sz="13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IN" sz="13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3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13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341"/>
            </a:avLst>
          </a:prstGeom>
          <a:blipFill>
            <a:blip r:embed="rId4"/>
            <a:tile tx="0" ty="0" sx="100000" sy="100000" flip="none" algn="tl"/>
          </a:blipFill>
          <a:ln w="381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669130"/>
            <a:ext cx="1828800" cy="16196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4669130"/>
            <a:ext cx="1828800" cy="161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318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7000" advTm="0">
        <p15:prstTrans prst="curtains"/>
        <p:sndAc>
          <p:stSnd>
            <p:snd r:embed="rId2" name="bomb.wav"/>
          </p:stSnd>
        </p:sndAc>
      </p:transition>
    </mc:Choice>
    <mc:Fallback>
      <p:transition spd="slow" advTm="0">
        <p:fad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2000" fill="hold" grpId="0" nodeType="click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"/>
            <a:ext cx="3840813" cy="4712983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118CADF-7AC3-4D6D-9C9E-E8A7A100C7F2}"/>
              </a:ext>
            </a:extLst>
          </p:cNvPr>
          <p:cNvSpPr/>
          <p:nvPr/>
        </p:nvSpPr>
        <p:spPr>
          <a:xfrm>
            <a:off x="4343400" y="283296"/>
            <a:ext cx="76200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GB" sz="6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এম</a:t>
            </a:r>
            <a:r>
              <a:rPr lang="bn-IN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6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মেরাজুল</a:t>
            </a:r>
            <a:r>
              <a:rPr lang="en-US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বিরাট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সারদা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সুন্দরী</a:t>
            </a:r>
            <a:r>
              <a:rPr lang="bn-IN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সরকারি প্রাথমিক বিদ্যালয়</a:t>
            </a:r>
          </a:p>
          <a:p>
            <a:pPr algn="ctr"/>
            <a:r>
              <a:rPr lang="bn-IN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উপজেলা-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আজমিরী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গঞ্জ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IN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জেলা-হবিগঞ্জ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0887BEC8-83E6-452A-867D-5CEE5083E54C}"/>
              </a:ext>
            </a:extLst>
          </p:cNvPr>
          <p:cNvGrpSpPr/>
          <p:nvPr/>
        </p:nvGrpSpPr>
        <p:grpSpPr>
          <a:xfrm>
            <a:off x="228600" y="-139760"/>
            <a:ext cx="11963400" cy="6921560"/>
            <a:chOff x="0" y="-176463"/>
            <a:chExt cx="9164054" cy="7110947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A9F1EBE0-D4AA-405D-ACD6-3C10481772E0}"/>
                </a:ext>
              </a:extLst>
            </p:cNvPr>
            <p:cNvSpPr txBox="1"/>
            <p:nvPr/>
          </p:nvSpPr>
          <p:spPr>
            <a:xfrm>
              <a:off x="0" y="-176463"/>
              <a:ext cx="9144000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9D227C05-2D6A-4F50-8F50-BFD5161C6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938337"/>
              <a:ext cx="9164054" cy="2996147"/>
            </a:xfrm>
            <a:prstGeom prst="rect">
              <a:avLst/>
            </a:prstGeom>
          </p:spPr>
        </p:pic>
      </p:grpSp>
      <p:sp>
        <p:nvSpPr>
          <p:cNvPr id="3" name="Frame 2"/>
          <p:cNvSpPr/>
          <p:nvPr/>
        </p:nvSpPr>
        <p:spPr>
          <a:xfrm>
            <a:off x="-26180" y="-53454"/>
            <a:ext cx="12192000" cy="6858000"/>
          </a:xfrm>
          <a:prstGeom prst="frame">
            <a:avLst>
              <a:gd name="adj1" fmla="val 4341"/>
            </a:avLst>
          </a:prstGeom>
          <a:blipFill>
            <a:blip r:embed="rId4"/>
            <a:tile tx="0" ty="0" sx="100000" sy="100000" flip="none" algn="tl"/>
          </a:blip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469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repeatCount="2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rge.png">
            <a:extLst>
              <a:ext uri="{FF2B5EF4-FFF2-40B4-BE49-F238E27FC236}">
                <a16:creationId xmlns="" xmlns:a16="http://schemas.microsoft.com/office/drawing/2014/main" id="{263C93EA-4DE6-4165-8EDC-D6982D579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933" y="462952"/>
            <a:ext cx="1897031" cy="1989214"/>
          </a:xfrm>
          <a:prstGeom prst="rect">
            <a:avLst/>
          </a:prstGeom>
        </p:spPr>
      </p:pic>
      <p:sp>
        <p:nvSpPr>
          <p:cNvPr id="5" name="Diamond 4">
            <a:extLst>
              <a:ext uri="{FF2B5EF4-FFF2-40B4-BE49-F238E27FC236}">
                <a16:creationId xmlns="" xmlns:a16="http://schemas.microsoft.com/office/drawing/2014/main" id="{CBA15431-7054-453D-B92B-03EAB8556292}"/>
              </a:ext>
            </a:extLst>
          </p:cNvPr>
          <p:cNvSpPr/>
          <p:nvPr/>
        </p:nvSpPr>
        <p:spPr>
          <a:xfrm>
            <a:off x="1754004" y="607948"/>
            <a:ext cx="8458200" cy="1395693"/>
          </a:xfrm>
          <a:prstGeom prst="diamond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Wave2">
              <a:avLst>
                <a:gd name="adj1" fmla="val 12500"/>
                <a:gd name="adj2" fmla="val -522"/>
              </a:avLst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large.png">
            <a:extLst>
              <a:ext uri="{FF2B5EF4-FFF2-40B4-BE49-F238E27FC236}">
                <a16:creationId xmlns="" xmlns:a16="http://schemas.microsoft.com/office/drawing/2014/main" id="{BCBDEF65-1BDB-4EFE-AE77-C4593AD9B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3243" y="453853"/>
            <a:ext cx="1974358" cy="1729709"/>
          </a:xfrm>
          <a:prstGeom prst="rect">
            <a:avLst/>
          </a:prstGeom>
        </p:spPr>
      </p:pic>
      <p:sp>
        <p:nvSpPr>
          <p:cNvPr id="7" name="Horizontal Scroll 6">
            <a:extLst>
              <a:ext uri="{FF2B5EF4-FFF2-40B4-BE49-F238E27FC236}">
                <a16:creationId xmlns="" xmlns:a16="http://schemas.microsoft.com/office/drawing/2014/main" id="{BCF39A8B-0F0C-4185-96FC-B18CA47E9F8C}"/>
              </a:ext>
            </a:extLst>
          </p:cNvPr>
          <p:cNvSpPr/>
          <p:nvPr/>
        </p:nvSpPr>
        <p:spPr>
          <a:xfrm>
            <a:off x="3720625" y="2419184"/>
            <a:ext cx="7017274" cy="3683826"/>
          </a:xfrm>
          <a:prstGeom prst="horizontalScroll">
            <a:avLst>
              <a:gd name="adj" fmla="val 15792"/>
            </a:avLst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 ।</a:t>
            </a:r>
            <a:endParaRPr lang="bn-BD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2"/>
            <a:r>
              <a:rPr lang="bn-BD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 </a:t>
            </a:r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2"/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ঠের শিরোনামঃ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যোগের ধার</a:t>
            </a:r>
            <a:r>
              <a:rPr lang="bn-IN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ণা</a:t>
            </a: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lvl="2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পাঠ্যাংশঃ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যোগ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2"/>
            <a:r>
              <a:rPr lang="bn-BD" sz="44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</a:t>
            </a:r>
            <a:r>
              <a:rPr lang="bn-IN" sz="44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 </a:t>
            </a:r>
            <a:r>
              <a:rPr lang="bn-IN" sz="44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4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Screen Clipping">
            <a:extLst>
              <a:ext uri="{FF2B5EF4-FFF2-40B4-BE49-F238E27FC236}">
                <a16:creationId xmlns="" xmlns:a16="http://schemas.microsoft.com/office/drawing/2014/main" id="{AD7F2EB8-A57B-4B9B-AFD5-77123D5A5A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81" y="2687788"/>
            <a:ext cx="2689144" cy="3277643"/>
          </a:xfrm>
          <a:prstGeom prst="roundRect">
            <a:avLst>
              <a:gd name="adj" fmla="val 11111"/>
            </a:avLst>
          </a:prstGeom>
          <a:ln w="190500" cap="rnd">
            <a:solidFill>
              <a:srgbClr val="FFC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9" name="Frame 8"/>
          <p:cNvSpPr/>
          <p:nvPr/>
        </p:nvSpPr>
        <p:spPr>
          <a:xfrm>
            <a:off x="-26180" y="-76200"/>
            <a:ext cx="12192000" cy="6858000"/>
          </a:xfrm>
          <a:prstGeom prst="frame">
            <a:avLst>
              <a:gd name="adj1" fmla="val 4341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64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repeatCount="2000" fill="hold" nodeType="clickEffect">
                                  <p:stCondLst>
                                    <p:cond delay="175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8" presetClass="emph" presetSubtype="0" repeatCount="2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20" y="152400"/>
            <a:ext cx="118871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CB073FD-DE99-44EE-8DF8-189DCACD77C0}"/>
              </a:ext>
            </a:extLst>
          </p:cNvPr>
          <p:cNvSpPr txBox="1"/>
          <p:nvPr/>
        </p:nvSpPr>
        <p:spPr>
          <a:xfrm>
            <a:off x="3733800" y="651259"/>
            <a:ext cx="4406509" cy="1323439"/>
          </a:xfrm>
          <a:prstGeom prst="rect">
            <a:avLst/>
          </a:prstGeom>
          <a:noFill/>
        </p:spPr>
        <p:txBody>
          <a:bodyPr wrap="square" rtlCol="0">
            <a:prstTxWarp prst="textInflateBottom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8000" b="1" dirty="0">
                <a:ln/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GB" sz="8000" b="1" dirty="0">
              <a:ln/>
              <a:solidFill>
                <a:srgbClr val="CC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32-Point Star 7">
            <a:extLst>
              <a:ext uri="{FF2B5EF4-FFF2-40B4-BE49-F238E27FC236}">
                <a16:creationId xmlns="" xmlns:a16="http://schemas.microsoft.com/office/drawing/2014/main" id="{3A703FAE-3543-49BA-BBAF-B71AE9AFDC04}"/>
              </a:ext>
            </a:extLst>
          </p:cNvPr>
          <p:cNvSpPr/>
          <p:nvPr/>
        </p:nvSpPr>
        <p:spPr>
          <a:xfrm>
            <a:off x="823455" y="545312"/>
            <a:ext cx="1705889" cy="1530783"/>
          </a:xfrm>
          <a:prstGeom prst="star32">
            <a:avLst>
              <a:gd name="adj" fmla="val 27043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32-Point Star 8">
            <a:extLst>
              <a:ext uri="{FF2B5EF4-FFF2-40B4-BE49-F238E27FC236}">
                <a16:creationId xmlns="" xmlns:a16="http://schemas.microsoft.com/office/drawing/2014/main" id="{F4927EAA-1076-4301-BE36-A832D8285D93}"/>
              </a:ext>
            </a:extLst>
          </p:cNvPr>
          <p:cNvSpPr/>
          <p:nvPr/>
        </p:nvSpPr>
        <p:spPr>
          <a:xfrm>
            <a:off x="9609142" y="557139"/>
            <a:ext cx="1752600" cy="1698242"/>
          </a:xfrm>
          <a:prstGeom prst="star32">
            <a:avLst>
              <a:gd name="adj" fmla="val 27043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55CC98A-883C-4501-BDF4-AADA4099F782}"/>
              </a:ext>
            </a:extLst>
          </p:cNvPr>
          <p:cNvSpPr txBox="1"/>
          <p:nvPr/>
        </p:nvSpPr>
        <p:spPr>
          <a:xfrm>
            <a:off x="1121252" y="4497957"/>
            <a:ext cx="5904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এই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পাঠ শেষে শিক্ষার্থীরা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…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386C1423-6DC7-401C-95B8-29940D5D5B1C}"/>
              </a:ext>
            </a:extLst>
          </p:cNvPr>
          <p:cNvGrpSpPr/>
          <p:nvPr/>
        </p:nvGrpSpPr>
        <p:grpSpPr>
          <a:xfrm>
            <a:off x="3200400" y="5162654"/>
            <a:ext cx="8574005" cy="838200"/>
            <a:chOff x="402184" y="3673705"/>
            <a:chExt cx="8574005" cy="838200"/>
          </a:xfrm>
          <a:noFill/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4C41DD68-AD60-46CB-8B09-D81B72926C94}"/>
                </a:ext>
              </a:extLst>
            </p:cNvPr>
            <p:cNvSpPr txBox="1"/>
            <p:nvPr/>
          </p:nvSpPr>
          <p:spPr>
            <a:xfrm>
              <a:off x="1275463" y="3769639"/>
              <a:ext cx="770072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৯.</a:t>
              </a:r>
              <a:r>
                <a:rPr lang="bn-IN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bn-BD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IN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bn-BD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উপকর</a:t>
              </a:r>
              <a:r>
                <a:rPr lang="bn-IN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ণ</a:t>
              </a:r>
              <a:r>
                <a:rPr lang="bn-BD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ব্যবহার করে </a:t>
              </a:r>
              <a:r>
                <a:rPr lang="bn-BD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যোগ করতে পারবে। </a:t>
              </a:r>
            </a:p>
          </p:txBody>
        </p:sp>
        <p:sp>
          <p:nvSpPr>
            <p:cNvPr id="9" name="Arrow: Chevron 26">
              <a:extLst>
                <a:ext uri="{FF2B5EF4-FFF2-40B4-BE49-F238E27FC236}">
                  <a16:creationId xmlns="" xmlns:a16="http://schemas.microsoft.com/office/drawing/2014/main" id="{CF3A58E4-2867-48AD-B59E-9E6A808366E1}"/>
                </a:ext>
              </a:extLst>
            </p:cNvPr>
            <p:cNvSpPr/>
            <p:nvPr/>
          </p:nvSpPr>
          <p:spPr>
            <a:xfrm rot="5235381">
              <a:off x="325984" y="3749905"/>
              <a:ext cx="838200" cy="685800"/>
            </a:xfrm>
            <a:prstGeom prst="chevr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3" name="Frame 12"/>
          <p:cNvSpPr/>
          <p:nvPr/>
        </p:nvSpPr>
        <p:spPr>
          <a:xfrm>
            <a:off x="0" y="21609"/>
            <a:ext cx="12192000" cy="6858000"/>
          </a:xfrm>
          <a:prstGeom prst="frame">
            <a:avLst>
              <a:gd name="adj1" fmla="val 4341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943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8" presetClass="emph" presetSubtype="0" repeatCount="2000" accel="11667" fill="hold" grpId="0" nodeType="withEffect" p14:presetBounceEnd="2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 p14:bounceEnd="2000">
                                          <p:cBhvr>
                                            <p:cTn id="11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" presetID="8" presetClass="emph" presetSubtype="0" repeatCount="2000" accel="11667" fill="hold" grpId="0" nodeType="withEffect" p14:presetBounceEnd="2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 p14:bounceEnd="2000">
                                          <p:cBhvr>
                                            <p:cTn id="13" dur="3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 animBg="1"/>
          <p:bldP spid="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8" presetClass="emph" presetSubtype="0" repeatCount="2000" accel="1166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1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" presetID="8" presetClass="emph" presetSubtype="0" repeatCount="2000" accel="1166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3" dur="3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 animBg="1"/>
          <p:bldP spid="6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ABFCA91-B15C-4DE0-B802-6E015ABEDA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5257800"/>
            <a:ext cx="9144000" cy="129544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80491" y="1407759"/>
            <a:ext cx="25278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একত্রে</a:t>
            </a:r>
            <a:endParaRPr lang="en-US" sz="6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341"/>
            </a:avLst>
          </a:prstGeom>
          <a:blipFill>
            <a:blip r:embed="rId4"/>
            <a:tile tx="0" ty="0" sx="100000" sy="100000" flip="none" algn="tl"/>
          </a:blipFill>
          <a:ln w="381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758" y="582537"/>
            <a:ext cx="1433306" cy="10367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915" y="555900"/>
            <a:ext cx="1433306" cy="103672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012" y="556002"/>
            <a:ext cx="1433306" cy="103672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989" y="1840378"/>
            <a:ext cx="1433306" cy="103672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295" y="1933905"/>
            <a:ext cx="1433306" cy="10367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47" y="577899"/>
            <a:ext cx="1433306" cy="103672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095" y="580013"/>
            <a:ext cx="1433306" cy="103672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722" y="613536"/>
            <a:ext cx="1433306" cy="103672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98946"/>
            <a:ext cx="1433306" cy="103672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453" y="1905770"/>
            <a:ext cx="1433306" cy="10367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131" y="1992756"/>
            <a:ext cx="1433306" cy="10367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16810" y="3188109"/>
            <a:ext cx="573975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একত্রে মানে যোগ </a:t>
            </a:r>
            <a:endParaRPr lang="en-US" sz="6600" b="1" dirty="0" err="1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843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81481E-6 L 0.10013 0.423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211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0.05182 0.4465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1" y="22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-0.02032 0.4451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6" y="2224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22222E-6 L 0.28125 0.66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3" y="3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0.1414 0.6511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70" y="325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0.05664 0.6793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6" y="339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5.55112E-17 L -0.18998 0.4673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5" y="233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59259E-6 L -0.24349 0.4673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74" y="233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-0.03815 0.6395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" y="319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48148E-6 L -0.05872 0.6546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3" y="327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-0.12552 0.6435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76" y="32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11734800" cy="6629400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-26180" y="-76200"/>
            <a:ext cx="12192000" cy="6858000"/>
          </a:xfrm>
          <a:prstGeom prst="frame">
            <a:avLst>
              <a:gd name="adj1" fmla="val 4341"/>
            </a:avLst>
          </a:prstGeom>
          <a:blipFill>
            <a:blip r:embed="rId4"/>
            <a:tile tx="0" ty="0" sx="100000" sy="100000" flip="none" algn="tl"/>
          </a:blip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1828800" y="519184"/>
            <a:ext cx="8763000" cy="1315950"/>
          </a:xfrm>
          <a:prstGeom prst="downArrowCallout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02720" y="4800600"/>
            <a:ext cx="69342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DeflateBottom">
              <a:avLst/>
            </a:prstTxWarp>
            <a:noAutofit/>
          </a:bodyPr>
          <a:lstStyle/>
          <a:p>
            <a:pPr algn="ctr"/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 রেখে যোগ </a:t>
            </a:r>
            <a:endParaRPr lang="en-US" sz="66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86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repeatCount="2000" fill="hold" grpId="0" nodeType="clickEffect">
                                  <p:stCondLst>
                                    <p:cond delay="1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07EA282-B1E0-4584-8A80-A2D6EC1D4E27}"/>
              </a:ext>
            </a:extLst>
          </p:cNvPr>
          <p:cNvSpPr/>
          <p:nvPr/>
        </p:nvSpPr>
        <p:spPr>
          <a:xfrm>
            <a:off x="4188705" y="590383"/>
            <a:ext cx="356887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bn-BD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বাস্তব পর্যায়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-26180" y="-76200"/>
            <a:ext cx="12192000" cy="6858000"/>
          </a:xfrm>
          <a:prstGeom prst="frame">
            <a:avLst>
              <a:gd name="adj1" fmla="val 4341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28800"/>
            <a:ext cx="1433306" cy="10367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828800"/>
            <a:ext cx="1433306" cy="10367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808" y="1828800"/>
            <a:ext cx="1433306" cy="10367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879385"/>
            <a:ext cx="1433306" cy="10367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1879385"/>
            <a:ext cx="1433306" cy="103672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0710" y="954797"/>
            <a:ext cx="2154061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রেজার ৩ টি </a:t>
            </a:r>
            <a:endParaRPr lang="en-US" sz="36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12057" y="1597646"/>
            <a:ext cx="19050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9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endParaRPr lang="en-US" sz="96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35447" y="1128758"/>
            <a:ext cx="1958919" cy="750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মিনার ২ টি </a:t>
            </a:r>
            <a:endParaRPr lang="en-US" sz="32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8009" y="3379414"/>
            <a:ext cx="7968096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দু”জনের মোট কতটি আম </a:t>
            </a:r>
            <a:endParaRPr lang="en-US" sz="6600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35447" y="5169963"/>
            <a:ext cx="1345943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66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481390" y="5092786"/>
            <a:ext cx="1907521" cy="1066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টি </a:t>
            </a:r>
            <a:endParaRPr lang="en-US" sz="66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59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5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41" presetClass="entr" presetSubtype="0" fill="hold" grpId="0" nodeType="click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 tmFilter="0,0; .5, 1; 1, 1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42" presetClass="path" presetSubtype="0" accel="50000" fill="hold" nodeType="click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3.7037E-7 L -0.00247 0.48009 " pathEditMode="relative" rAng="0" ptsTypes="AA" p14:bounceEnd="3500">
                                          <p:cBhvr>
                                            <p:cTn id="3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0" y="2400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42" presetClass="path" presetSubtype="0" accel="50000" fill="hold" nodeType="clickEffect" p14:presetBounceEnd="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1282E-17 -4.44444E-6 L -0.02161 0.48241 " pathEditMode="relative" rAng="0" ptsTypes="AA" p14:bounceEnd="1000">
                                          <p:cBhvr>
                                            <p:cTn id="42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76" y="2400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3.7037E-7 L -0.03294 0.48009 " pathEditMode="relative" rAng="0" ptsTypes="AA">
                                          <p:cBhvr>
                                            <p:cTn id="46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54" y="2400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2.96296E-6 L -0.20247 0.46157 " pathEditMode="relative" rAng="0" ptsTypes="AA">
                                          <p:cBhvr>
                                            <p:cTn id="50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130" y="23079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2.96296E-6 L -0.21289 0.46157 " pathEditMode="relative" rAng="0" ptsTypes="AA">
                                          <p:cBhvr>
                                            <p:cTn id="54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651" y="23079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build="allAtOnce"/>
          <p:bldP spid="2" grpId="0"/>
          <p:bldP spid="14" grpId="0"/>
          <p:bldP spid="15" grpId="0" build="p"/>
          <p:bldP spid="16" grpId="0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5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41" presetClass="entr" presetSubtype="0" fill="hold" grpId="0" nodeType="click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 tmFilter="0,0; .5, 1; 1, 1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3.7037E-7 L -0.00247 0.48009 " pathEditMode="relative" rAng="0" ptsTypes="AA">
                                          <p:cBhvr>
                                            <p:cTn id="3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0" y="2400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1282E-17 -4.44444E-6 L -0.02161 0.48241 " pathEditMode="relative" rAng="0" ptsTypes="AA">
                                          <p:cBhvr>
                                            <p:cTn id="42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76" y="2400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3.7037E-7 L -0.03294 0.48009 " pathEditMode="relative" rAng="0" ptsTypes="AA">
                                          <p:cBhvr>
                                            <p:cTn id="46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54" y="2400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2.96296E-6 L -0.20247 0.46157 " pathEditMode="relative" rAng="0" ptsTypes="AA">
                                          <p:cBhvr>
                                            <p:cTn id="50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130" y="23079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2.96296E-6 L -0.21289 0.46157 " pathEditMode="relative" rAng="0" ptsTypes="AA">
                                          <p:cBhvr>
                                            <p:cTn id="54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651" y="23079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build="allAtOnce"/>
          <p:bldP spid="2" grpId="0"/>
          <p:bldP spid="14" grpId="0"/>
          <p:bldP spid="15" grpId="0" build="p"/>
          <p:bldP spid="16" grpId="0"/>
          <p:bldP spid="17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570BB63-443A-49FF-823C-8E301711A45A}"/>
              </a:ext>
            </a:extLst>
          </p:cNvPr>
          <p:cNvSpPr txBox="1"/>
          <p:nvPr/>
        </p:nvSpPr>
        <p:spPr>
          <a:xfrm>
            <a:off x="3781672" y="500179"/>
            <a:ext cx="4676528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অর্ধ বাস্তব পর্যায়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3C11BD7-A0F8-4A49-A354-DB9A6BEF5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011" y="2737028"/>
            <a:ext cx="1762371" cy="17147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9108A76-95A2-493F-B9C2-2FA1304EDF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38"/>
          <a:stretch/>
        </p:blipFill>
        <p:spPr>
          <a:xfrm>
            <a:off x="1067232" y="2286713"/>
            <a:ext cx="1438423" cy="2132173"/>
          </a:xfrm>
          <a:prstGeom prst="rect">
            <a:avLst/>
          </a:prstGeom>
        </p:spPr>
      </p:pic>
      <p:sp>
        <p:nvSpPr>
          <p:cNvPr id="7" name="Notched Right Arrow 3">
            <a:extLst>
              <a:ext uri="{FF2B5EF4-FFF2-40B4-BE49-F238E27FC236}">
                <a16:creationId xmlns="" xmlns:a16="http://schemas.microsoft.com/office/drawing/2014/main" id="{9D487C0E-ED5A-4DCE-989D-F529D9C53EC1}"/>
              </a:ext>
            </a:extLst>
          </p:cNvPr>
          <p:cNvSpPr/>
          <p:nvPr/>
        </p:nvSpPr>
        <p:spPr>
          <a:xfrm>
            <a:off x="2673724" y="3458707"/>
            <a:ext cx="1036320" cy="533400"/>
          </a:xfrm>
          <a:prstGeom prst="notched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C5B7AC4-8A18-412F-ADBC-4B96652841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492" y="2747402"/>
            <a:ext cx="1714739" cy="1714739"/>
          </a:xfrm>
          <a:prstGeom prst="rect">
            <a:avLst/>
          </a:prstGeom>
        </p:spPr>
      </p:pic>
      <p:sp>
        <p:nvSpPr>
          <p:cNvPr id="9" name="Notched Right Arrow 4">
            <a:extLst>
              <a:ext uri="{FF2B5EF4-FFF2-40B4-BE49-F238E27FC236}">
                <a16:creationId xmlns="" xmlns:a16="http://schemas.microsoft.com/office/drawing/2014/main" id="{B45E851F-9A48-42F2-BA91-D948AAE7D192}"/>
              </a:ext>
            </a:extLst>
          </p:cNvPr>
          <p:cNvSpPr/>
          <p:nvPr/>
        </p:nvSpPr>
        <p:spPr>
          <a:xfrm rot="10800000">
            <a:off x="8674657" y="3370996"/>
            <a:ext cx="1051597" cy="551766"/>
          </a:xfrm>
          <a:prstGeom prst="notched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7262D1E-0A60-4419-A264-CECF77BD0F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680" y="2374171"/>
            <a:ext cx="1281642" cy="2169072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-26180" y="-76200"/>
            <a:ext cx="12192000" cy="6858000"/>
          </a:xfrm>
          <a:prstGeom prst="frame">
            <a:avLst>
              <a:gd name="adj1" fmla="val 4341"/>
            </a:avLst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9372" y="1578293"/>
            <a:ext cx="10668000" cy="6215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 smtClean="0">
                <a:solidFill>
                  <a:srgbClr val="085812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রেজার ২৮ টি ও মিনার ১৫ টি কাগজ আছে । মোট কতটি কাগজ আছে ।</a:t>
            </a:r>
            <a:endParaRPr lang="en-US" sz="3600" dirty="0" err="1" smtClean="0">
              <a:solidFill>
                <a:srgbClr val="085812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0" y="5329610"/>
            <a:ext cx="5430208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57250" indent="-857250" algn="ctr">
              <a:buFont typeface="Wingdings" panose="05000000000000000000" pitchFamily="2" charset="2"/>
              <a:buChar char="v"/>
            </a:pPr>
            <a:r>
              <a:rPr lang="bn-IN" sz="48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গাণিতিক বাক্য লিখিঃ </a:t>
            </a:r>
            <a:endParaRPr lang="en-US" sz="4800" dirty="0" err="1" smtClean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64898" y="5329610"/>
            <a:ext cx="2520308" cy="789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Wave1">
              <a:avLst/>
            </a:prstTxWarp>
            <a:noAutofit/>
          </a:bodyPr>
          <a:lstStyle/>
          <a:p>
            <a:pPr algn="ctr"/>
            <a:r>
              <a:rPr lang="bn-IN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৪৩</a:t>
            </a:r>
            <a:endParaRPr lang="en-US" sz="80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106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2" grpId="0" build="p"/>
      <p:bldP spid="12" grpId="0" build="allAtOnce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6600" dirty="0" err="1" smtClean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ctr">
          <a:defRPr sz="4800" i="1">
            <a:latin typeface="Cambria Math" panose="02040503050406030204" pitchFamily="18" charset="0"/>
            <a:ea typeface="Cambria Math" panose="020405030504060302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1316</TotalTime>
  <Words>161</Words>
  <Application>Microsoft Office PowerPoint</Application>
  <PresentationFormat>Widescreen</PresentationFormat>
  <Paragraphs>60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sagor</dc:creator>
  <cp:lastModifiedBy>dpe</cp:lastModifiedBy>
  <cp:revision>343</cp:revision>
  <dcterms:created xsi:type="dcterms:W3CDTF">2006-08-16T00:00:00Z</dcterms:created>
  <dcterms:modified xsi:type="dcterms:W3CDTF">2019-10-02T20:26:04Z</dcterms:modified>
</cp:coreProperties>
</file>