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2" r:id="rId7"/>
    <p:sldId id="261" r:id="rId8"/>
    <p:sldId id="268" r:id="rId9"/>
    <p:sldId id="266" r:id="rId10"/>
    <p:sldId id="263" r:id="rId11"/>
    <p:sldId id="264" r:id="rId12"/>
    <p:sldId id="256" r:id="rId13"/>
    <p:sldId id="267" r:id="rId14"/>
    <p:sldId id="269" r:id="rId15"/>
    <p:sldId id="270" r:id="rId16"/>
    <p:sldId id="274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P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/>
              <a:t>সবাইকে ফুলের শুভেচ্ছা * স্বাগতম</a:t>
            </a:r>
            <a:endParaRPr lang="en-US" sz="4800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৪০ টাকায় ১ টাকা, ১০০ টাকা আড়াই টাকা</a:t>
            </a:r>
            <a:endParaRPr lang="en-US" sz="36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সোনা কম পক্ষে সাড়ে সাত ভরি </a:t>
            </a:r>
            <a:r>
              <a:rPr lang="bn-IN" sz="4800" dirty="0" smtClean="0"/>
              <a:t>বা ঐ মূল্য অর্থ বা সম্পদ</a:t>
            </a:r>
            <a:endParaRPr lang="en-US" sz="48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chemeClr val="bg1"/>
                </a:solidFill>
              </a:rPr>
              <a:t>সবাইকে ফুলের </a:t>
            </a:r>
            <a:r>
              <a:rPr lang="bn-IN" sz="5400" dirty="0" smtClean="0">
                <a:solidFill>
                  <a:schemeClr val="bg1"/>
                </a:solidFill>
              </a:rPr>
              <a:t>শুভেচ্ছা</a:t>
            </a:r>
            <a:r>
              <a:rPr lang="bn-IN" sz="4800" dirty="0" smtClean="0">
                <a:solidFill>
                  <a:schemeClr val="bg1"/>
                </a:solidFill>
              </a:rPr>
              <a:t> * স্বাগতম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5" name="Picture 4" descr="2018-08-11-13-rupa-11-08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781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63347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FF00"/>
                </a:solidFill>
              </a:rPr>
              <a:t>সাড়ে ৫২ ভরি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779520"/>
            <a:ext cx="6172200" cy="3078480"/>
          </a:xfrm>
          <a:prstGeom prst="rect">
            <a:avLst/>
          </a:prstGeom>
        </p:spPr>
      </p:pic>
      <p:pic>
        <p:nvPicPr>
          <p:cNvPr id="4" name="Picture 3" descr="14724815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0"/>
            <a:ext cx="6248400" cy="3581400"/>
          </a:xfrm>
          <a:prstGeom prst="rect">
            <a:avLst/>
          </a:prstGeom>
        </p:spPr>
      </p:pic>
      <p:sp>
        <p:nvSpPr>
          <p:cNvPr id="5" name="Right Arrow Callout 4"/>
          <p:cNvSpPr/>
          <p:nvPr/>
        </p:nvSpPr>
        <p:spPr>
          <a:xfrm>
            <a:off x="228600" y="457200"/>
            <a:ext cx="2590800" cy="6172200"/>
          </a:xfrm>
          <a:prstGeom prst="righ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chemeClr val="tx1"/>
                </a:solidFill>
              </a:rPr>
              <a:t>৪০ টি</a:t>
            </a:r>
          </a:p>
          <a:p>
            <a:pPr algn="ctr"/>
            <a:r>
              <a:rPr lang="bn-IN" sz="8800" dirty="0" smtClean="0">
                <a:solidFill>
                  <a:schemeClr val="tx1"/>
                </a:solidFill>
              </a:rPr>
              <a:t>১ টি</a:t>
            </a:r>
            <a:endParaRPr lang="en-US" sz="8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-09-11_23_06_0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4343400" cy="2819400"/>
          </a:xfrm>
          <a:prstGeom prst="rect">
            <a:avLst/>
          </a:prstGeom>
        </p:spPr>
      </p:pic>
      <p:pic>
        <p:nvPicPr>
          <p:cNvPr id="3" name="Picture 2" descr="images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800"/>
            <a:ext cx="4343400" cy="2743200"/>
          </a:xfrm>
          <a:prstGeom prst="rect">
            <a:avLst/>
          </a:prstGeom>
        </p:spPr>
      </p:pic>
      <p:pic>
        <p:nvPicPr>
          <p:cNvPr id="4" name="Picture 3" descr="vegitab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143000"/>
            <a:ext cx="4648200" cy="2819400"/>
          </a:xfrm>
          <a:prstGeom prst="rect">
            <a:avLst/>
          </a:prstGeom>
        </p:spPr>
      </p:pic>
      <p:pic>
        <p:nvPicPr>
          <p:cNvPr id="5" name="Picture 4" descr="createthum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4114800"/>
            <a:ext cx="4679576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বৃষ্টির পানিতে চাষে ১০ ভাগের ১ ভাগ উশর বলে, সেচ চাষে ২০ ভাগের ১ ভাগ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903893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FF00"/>
                </a:solidFill>
              </a:rPr>
              <a:t>মাল বা টাকা এক বছর কাল স্থায়ী থাকা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28600" y="152400"/>
            <a:ext cx="8458200" cy="2743200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</a:rPr>
              <a:t>জোড়া কাজ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81000" y="3581400"/>
            <a:ext cx="8382000" cy="29718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bn-IN" sz="5400" dirty="0" smtClean="0">
                <a:solidFill>
                  <a:schemeClr val="tx1"/>
                </a:solidFill>
              </a:rPr>
              <a:t>যাকাতে নিসাব বর্ননা কর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57200" y="457200"/>
            <a:ext cx="8077200" cy="5029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</a:rPr>
              <a:t>যাকাতে মাসারিফ বা ব্যয় করার স্থান ৮ টি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73634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69681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</a:rPr>
              <a:t>নামঃমোহাম্মাদ ওছমান বেগ</a:t>
            </a:r>
          </a:p>
          <a:p>
            <a:r>
              <a:rPr lang="bn-IN" sz="4800" dirty="0" smtClean="0">
                <a:solidFill>
                  <a:schemeClr val="tx1"/>
                </a:solidFill>
              </a:rPr>
              <a:t>সহকারী শিক্ষক,</a:t>
            </a:r>
          </a:p>
          <a:p>
            <a:r>
              <a:rPr lang="bn-IN" sz="3200" dirty="0" smtClean="0">
                <a:solidFill>
                  <a:schemeClr val="tx1"/>
                </a:solidFill>
              </a:rPr>
              <a:t>বুড়িচং হাজি ফজর আলী উচ্চ </a:t>
            </a:r>
            <a:r>
              <a:rPr lang="bn-IN" sz="3600" dirty="0" smtClean="0">
                <a:solidFill>
                  <a:schemeClr val="tx1"/>
                </a:solidFill>
              </a:rPr>
              <a:t>বিদ্যালয়,বুড়িচং, কমিল্লা</a:t>
            </a:r>
            <a:endParaRPr lang="bn-IN" sz="4800" dirty="0" smtClean="0">
              <a:solidFill>
                <a:schemeClr val="tx1"/>
              </a:solidFill>
            </a:endParaRPr>
          </a:p>
          <a:p>
            <a:r>
              <a:rPr lang="bn-IN" sz="4800" dirty="0" smtClean="0">
                <a:solidFill>
                  <a:schemeClr val="tx1"/>
                </a:solidFill>
              </a:rPr>
              <a:t>মোবাইল- ০১৮১৫৪০১৫৭৫</a:t>
            </a:r>
          </a:p>
        </p:txBody>
      </p:sp>
      <p:pic>
        <p:nvPicPr>
          <p:cNvPr id="4" name="Picture 3" descr="IMG018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762000"/>
            <a:ext cx="2438400" cy="2514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04800" y="304800"/>
            <a:ext cx="8305800" cy="2362200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</a:rPr>
              <a:t>দলগত কাজ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533400" y="2819400"/>
            <a:ext cx="8001000" cy="37338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IN" sz="6000" dirty="0" smtClean="0">
                <a:solidFill>
                  <a:schemeClr val="tx1"/>
                </a:solidFill>
              </a:rPr>
              <a:t>যাকাতে মাসারিফ গুলো ব্যাখ্যা কর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9600" cy="3276600"/>
          </a:xfrm>
          <a:prstGeom prst="rect">
            <a:avLst/>
          </a:prstGeom>
        </p:spPr>
      </p:pic>
      <p:pic>
        <p:nvPicPr>
          <p:cNvPr id="4" name="Picture 3" descr="অসহায়-মানু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3276600"/>
          </a:xfrm>
          <a:prstGeom prst="rect">
            <a:avLst/>
          </a:prstGeom>
        </p:spPr>
      </p:pic>
      <p:pic>
        <p:nvPicPr>
          <p:cNvPr id="5" name="Picture 4" descr="shit-manush-e15138011706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2800"/>
            <a:ext cx="4427098" cy="3505200"/>
          </a:xfrm>
          <a:prstGeom prst="rect">
            <a:avLst/>
          </a:prstGeom>
        </p:spPr>
      </p:pic>
      <p:pic>
        <p:nvPicPr>
          <p:cNvPr id="6" name="Picture 5" descr="Poor-News-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066800" y="228600"/>
            <a:ext cx="7086600" cy="1371600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</a:rPr>
              <a:t>মূল্যায়ন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04800" y="1371600"/>
            <a:ext cx="8534400" cy="54864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IN" sz="4800" dirty="0" smtClean="0">
                <a:solidFill>
                  <a:schemeClr val="tx1"/>
                </a:solidFill>
              </a:rPr>
              <a:t>যাকাত কি</a:t>
            </a:r>
          </a:p>
          <a:p>
            <a:pPr>
              <a:buFont typeface="Arial" pitchFamily="34" charset="0"/>
              <a:buChar char="•"/>
            </a:pPr>
            <a:r>
              <a:rPr lang="bn-IN" sz="4800" dirty="0" smtClean="0">
                <a:solidFill>
                  <a:schemeClr val="tx1"/>
                </a:solidFill>
              </a:rPr>
              <a:t>যাকাতে নিসাব কি</a:t>
            </a:r>
          </a:p>
          <a:p>
            <a:pPr>
              <a:buFont typeface="Arial" pitchFamily="34" charset="0"/>
              <a:buChar char="•"/>
            </a:pPr>
            <a:r>
              <a:rPr lang="bn-IN" sz="4800" dirty="0" smtClean="0">
                <a:solidFill>
                  <a:schemeClr val="tx1"/>
                </a:solidFill>
              </a:rPr>
              <a:t>উরশ কি </a:t>
            </a:r>
          </a:p>
          <a:p>
            <a:pPr>
              <a:buFont typeface="Arial" pitchFamily="34" charset="0"/>
              <a:buChar char="•"/>
            </a:pPr>
            <a:r>
              <a:rPr lang="bn-IN" sz="4800" dirty="0" smtClean="0">
                <a:solidFill>
                  <a:schemeClr val="tx1"/>
                </a:solidFill>
              </a:rPr>
              <a:t>যাকাতে মাসারিফ কি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0" y="0"/>
            <a:ext cx="419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/>
              <a:t>বাড়ির কাজ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57150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3600" dirty="0" smtClean="0"/>
              <a:t>যাকাত প্রদানের সুফল গুলো একটি তালিকা কর</a:t>
            </a:r>
            <a:endParaRPr lang="en-US" sz="36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60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0"/>
            <a:ext cx="6400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dirty="0" smtClean="0">
                <a:solidFill>
                  <a:srgbClr val="FF0000"/>
                </a:solidFill>
              </a:rPr>
              <a:t>ধন্যবাদ</a:t>
            </a:r>
            <a:endParaRPr lang="en-US" sz="13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chemeClr val="tx1"/>
                </a:solidFill>
              </a:rPr>
              <a:t>শ্রেনিঃ ৮ম</a:t>
            </a:r>
          </a:p>
          <a:p>
            <a:r>
              <a:rPr lang="bn-IN" sz="4800" dirty="0" smtClean="0">
                <a:solidFill>
                  <a:schemeClr val="tx1"/>
                </a:solidFill>
              </a:rPr>
              <a:t>বিষয়ঃইসলাম ও নৈতিক শিক্ষা</a:t>
            </a:r>
          </a:p>
          <a:p>
            <a:r>
              <a:rPr lang="bn-IN" sz="4800" dirty="0" smtClean="0">
                <a:solidFill>
                  <a:schemeClr val="tx1"/>
                </a:solidFill>
              </a:rPr>
              <a:t>অধ্যায়ঃ ২য় পাঠঃ ০১</a:t>
            </a:r>
          </a:p>
          <a:p>
            <a:r>
              <a:rPr lang="bn-IN" sz="4800" dirty="0" smtClean="0">
                <a:solidFill>
                  <a:schemeClr val="tx1"/>
                </a:solidFill>
              </a:rPr>
              <a:t>পাঠশিরোনামঃ যাকাত</a:t>
            </a:r>
          </a:p>
          <a:p>
            <a:r>
              <a:rPr lang="bn-IN" sz="4800" dirty="0" smtClean="0">
                <a:solidFill>
                  <a:schemeClr val="tx1"/>
                </a:solidFill>
              </a:rPr>
              <a:t>সময়ঃ৫০ মিনিট</a:t>
            </a:r>
          </a:p>
          <a:p>
            <a:r>
              <a:rPr lang="bn-IN" sz="4800" dirty="0" smtClean="0">
                <a:solidFill>
                  <a:schemeClr val="tx1"/>
                </a:solidFill>
              </a:rPr>
              <a:t>তারিখ-</a:t>
            </a:r>
            <a:r>
              <a:rPr lang="bn-IN" sz="4800" dirty="0" smtClean="0">
                <a:solidFill>
                  <a:schemeClr val="tx1"/>
                </a:solidFill>
              </a:rPr>
              <a:t>১৬/১০/১৯</a:t>
            </a:r>
            <a:endParaRPr lang="bn-IN" sz="4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33400" y="533400"/>
            <a:ext cx="7391400" cy="52578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 smtClean="0">
                <a:solidFill>
                  <a:schemeClr val="tx1"/>
                </a:solidFill>
              </a:rPr>
              <a:t>যাকাত</a:t>
            </a:r>
            <a:endParaRPr lang="en-US" sz="13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143000" y="381000"/>
            <a:ext cx="6629400" cy="16764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</a:rPr>
              <a:t>শিখন ফল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685800" y="2286000"/>
            <a:ext cx="7696200" cy="43434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IN" sz="4000" dirty="0" smtClean="0">
                <a:solidFill>
                  <a:schemeClr val="tx1"/>
                </a:solidFill>
              </a:rPr>
              <a:t>যাকাত কী বলতে পারবে</a:t>
            </a:r>
          </a:p>
          <a:p>
            <a:pPr>
              <a:buFont typeface="Arial" pitchFamily="34" charset="0"/>
              <a:buChar char="•"/>
            </a:pPr>
            <a:r>
              <a:rPr lang="bn-IN" sz="4000" dirty="0" smtClean="0">
                <a:solidFill>
                  <a:schemeClr val="tx1"/>
                </a:solidFill>
              </a:rPr>
              <a:t>যাকাতে নিসাব বর্ননা করতে পারবে</a:t>
            </a:r>
          </a:p>
          <a:p>
            <a:pPr>
              <a:buFont typeface="Arial" pitchFamily="34" charset="0"/>
              <a:buChar char="•"/>
            </a:pPr>
            <a:r>
              <a:rPr lang="bn-IN" sz="4000" dirty="0" smtClean="0">
                <a:solidFill>
                  <a:schemeClr val="tx1"/>
                </a:solidFill>
              </a:rPr>
              <a:t>যাকাতে মাসারিফ ব্যাখ্যা করতে পারবে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kat-inner201904260835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5105400"/>
          </a:xfrm>
          <a:prstGeom prst="rect">
            <a:avLst/>
          </a:prstGeom>
        </p:spPr>
      </p:pic>
      <p:sp>
        <p:nvSpPr>
          <p:cNvPr id="4" name="Down Ribbon 3"/>
          <p:cNvSpPr/>
          <p:nvPr/>
        </p:nvSpPr>
        <p:spPr>
          <a:xfrm>
            <a:off x="1447800" y="228600"/>
            <a:ext cx="7162800" cy="1676400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</a:rPr>
              <a:t>বৃদ্ধি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5800" cy="3429000"/>
          </a:xfrm>
          <a:prstGeom prst="rect">
            <a:avLst/>
          </a:prstGeom>
        </p:spPr>
      </p:pic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3505200"/>
          </a:xfrm>
          <a:prstGeom prst="rect">
            <a:avLst/>
          </a:prstGeom>
        </p:spPr>
      </p:pic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200"/>
            <a:ext cx="4465820" cy="3352800"/>
          </a:xfrm>
          <a:prstGeom prst="rect">
            <a:avLst/>
          </a:prstGeom>
        </p:spPr>
      </p:pic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1" y="3581400"/>
            <a:ext cx="4572000" cy="32766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685800" y="457200"/>
            <a:ext cx="7467600" cy="22098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</a:rPr>
              <a:t>একক কাজ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457200" y="3505200"/>
            <a:ext cx="8077200" cy="25908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bn-IN" sz="7200" dirty="0" smtClean="0">
                <a:solidFill>
                  <a:schemeClr val="tx1"/>
                </a:solidFill>
              </a:rPr>
              <a:t>যাকাত কাকে বলে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158</Words>
  <Application>Microsoft Office PowerPoint</Application>
  <PresentationFormat>On-screen Show (4:3)</PresentationFormat>
  <Paragraphs>40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 Computer</dc:creator>
  <cp:lastModifiedBy>Am Computer</cp:lastModifiedBy>
  <cp:revision>25</cp:revision>
  <dcterms:created xsi:type="dcterms:W3CDTF">2006-08-16T00:00:00Z</dcterms:created>
  <dcterms:modified xsi:type="dcterms:W3CDTF">2019-10-16T17:00:06Z</dcterms:modified>
</cp:coreProperties>
</file>