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0" r:id="rId2"/>
    <p:sldId id="271" r:id="rId3"/>
    <p:sldId id="260" r:id="rId4"/>
    <p:sldId id="283" r:id="rId5"/>
    <p:sldId id="284" r:id="rId6"/>
    <p:sldId id="276" r:id="rId7"/>
    <p:sldId id="287" r:id="rId8"/>
    <p:sldId id="288" r:id="rId9"/>
    <p:sldId id="257" r:id="rId10"/>
    <p:sldId id="263" r:id="rId11"/>
    <p:sldId id="265" r:id="rId12"/>
    <p:sldId id="266" r:id="rId13"/>
    <p:sldId id="285" r:id="rId14"/>
    <p:sldId id="268" r:id="rId15"/>
    <p:sldId id="269" r:id="rId16"/>
    <p:sldId id="267" r:id="rId17"/>
    <p:sldId id="289" r:id="rId18"/>
    <p:sldId id="286" r:id="rId19"/>
    <p:sldId id="278" r:id="rId20"/>
    <p:sldId id="280" r:id="rId21"/>
    <p:sldId id="282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9DCAC-2748-41F2-82DB-13C69D658D03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D94BB-BF75-4AC7-B993-9E276F99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4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4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80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1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8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6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4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2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40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9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7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5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1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3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3921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961">
                <a:solidFill>
                  <a:schemeClr val="tx1">
                    <a:tint val="75000"/>
                  </a:schemeClr>
                </a:solidFill>
              </a:defRPr>
            </a:lvl1pPr>
            <a:lvl2pPr marL="448193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2pPr>
            <a:lvl3pPr marL="896386" indent="0">
              <a:buNone/>
              <a:defRPr sz="1568">
                <a:solidFill>
                  <a:schemeClr val="tx1">
                    <a:tint val="75000"/>
                  </a:schemeClr>
                </a:solidFill>
              </a:defRPr>
            </a:lvl3pPr>
            <a:lvl4pPr marL="1344579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4pPr>
            <a:lvl5pPr marL="1792773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5pPr>
            <a:lvl6pPr marL="2240966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6pPr>
            <a:lvl7pPr marL="2689159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7pPr>
            <a:lvl8pPr marL="3137352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8pPr>
            <a:lvl9pPr marL="3585545" indent="0">
              <a:buNone/>
              <a:defRPr sz="13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6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745"/>
            </a:lvl1pPr>
            <a:lvl2pPr>
              <a:defRPr sz="2353"/>
            </a:lvl2pPr>
            <a:lvl3pPr>
              <a:defRPr sz="1961"/>
            </a:lvl3pPr>
            <a:lvl4pPr>
              <a:defRPr sz="1765"/>
            </a:lvl4pPr>
            <a:lvl5pPr>
              <a:defRPr sz="1765"/>
            </a:lvl5pPr>
            <a:lvl6pPr>
              <a:defRPr sz="1765"/>
            </a:lvl6pPr>
            <a:lvl7pPr>
              <a:defRPr sz="1765"/>
            </a:lvl7pPr>
            <a:lvl8pPr>
              <a:defRPr sz="1765"/>
            </a:lvl8pPr>
            <a:lvl9pPr>
              <a:defRPr sz="17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745"/>
            </a:lvl1pPr>
            <a:lvl2pPr>
              <a:defRPr sz="2353"/>
            </a:lvl2pPr>
            <a:lvl3pPr>
              <a:defRPr sz="1961"/>
            </a:lvl3pPr>
            <a:lvl4pPr>
              <a:defRPr sz="1765"/>
            </a:lvl4pPr>
            <a:lvl5pPr>
              <a:defRPr sz="1765"/>
            </a:lvl5pPr>
            <a:lvl6pPr>
              <a:defRPr sz="1765"/>
            </a:lvl6pPr>
            <a:lvl7pPr>
              <a:defRPr sz="1765"/>
            </a:lvl7pPr>
            <a:lvl8pPr>
              <a:defRPr sz="1765"/>
            </a:lvl8pPr>
            <a:lvl9pPr>
              <a:defRPr sz="17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353" b="1"/>
            </a:lvl1pPr>
            <a:lvl2pPr marL="448193" indent="0">
              <a:buNone/>
              <a:defRPr sz="1961" b="1"/>
            </a:lvl2pPr>
            <a:lvl3pPr marL="896386" indent="0">
              <a:buNone/>
              <a:defRPr sz="1765" b="1"/>
            </a:lvl3pPr>
            <a:lvl4pPr marL="1344579" indent="0">
              <a:buNone/>
              <a:defRPr sz="1568" b="1"/>
            </a:lvl4pPr>
            <a:lvl5pPr marL="1792773" indent="0">
              <a:buNone/>
              <a:defRPr sz="1568" b="1"/>
            </a:lvl5pPr>
            <a:lvl6pPr marL="2240966" indent="0">
              <a:buNone/>
              <a:defRPr sz="1568" b="1"/>
            </a:lvl6pPr>
            <a:lvl7pPr marL="2689159" indent="0">
              <a:buNone/>
              <a:defRPr sz="1568" b="1"/>
            </a:lvl7pPr>
            <a:lvl8pPr marL="3137352" indent="0">
              <a:buNone/>
              <a:defRPr sz="1568" b="1"/>
            </a:lvl8pPr>
            <a:lvl9pPr marL="3585545" indent="0">
              <a:buNone/>
              <a:defRPr sz="156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353"/>
            </a:lvl1pPr>
            <a:lvl2pPr>
              <a:defRPr sz="1961"/>
            </a:lvl2pPr>
            <a:lvl3pPr>
              <a:defRPr sz="1765"/>
            </a:lvl3pPr>
            <a:lvl4pPr>
              <a:defRPr sz="1568"/>
            </a:lvl4pPr>
            <a:lvl5pPr>
              <a:defRPr sz="1568"/>
            </a:lvl5pPr>
            <a:lvl6pPr>
              <a:defRPr sz="1568"/>
            </a:lvl6pPr>
            <a:lvl7pPr>
              <a:defRPr sz="1568"/>
            </a:lvl7pPr>
            <a:lvl8pPr>
              <a:defRPr sz="1568"/>
            </a:lvl8pPr>
            <a:lvl9pPr>
              <a:defRPr sz="156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353" b="1"/>
            </a:lvl1pPr>
            <a:lvl2pPr marL="448193" indent="0">
              <a:buNone/>
              <a:defRPr sz="1961" b="1"/>
            </a:lvl2pPr>
            <a:lvl3pPr marL="896386" indent="0">
              <a:buNone/>
              <a:defRPr sz="1765" b="1"/>
            </a:lvl3pPr>
            <a:lvl4pPr marL="1344579" indent="0">
              <a:buNone/>
              <a:defRPr sz="1568" b="1"/>
            </a:lvl4pPr>
            <a:lvl5pPr marL="1792773" indent="0">
              <a:buNone/>
              <a:defRPr sz="1568" b="1"/>
            </a:lvl5pPr>
            <a:lvl6pPr marL="2240966" indent="0">
              <a:buNone/>
              <a:defRPr sz="1568" b="1"/>
            </a:lvl6pPr>
            <a:lvl7pPr marL="2689159" indent="0">
              <a:buNone/>
              <a:defRPr sz="1568" b="1"/>
            </a:lvl7pPr>
            <a:lvl8pPr marL="3137352" indent="0">
              <a:buNone/>
              <a:defRPr sz="1568" b="1"/>
            </a:lvl8pPr>
            <a:lvl9pPr marL="3585545" indent="0">
              <a:buNone/>
              <a:defRPr sz="156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353"/>
            </a:lvl1pPr>
            <a:lvl2pPr>
              <a:defRPr sz="1961"/>
            </a:lvl2pPr>
            <a:lvl3pPr>
              <a:defRPr sz="1765"/>
            </a:lvl3pPr>
            <a:lvl4pPr>
              <a:defRPr sz="1568"/>
            </a:lvl4pPr>
            <a:lvl5pPr>
              <a:defRPr sz="1568"/>
            </a:lvl5pPr>
            <a:lvl6pPr>
              <a:defRPr sz="1568"/>
            </a:lvl6pPr>
            <a:lvl7pPr>
              <a:defRPr sz="1568"/>
            </a:lvl7pPr>
            <a:lvl8pPr>
              <a:defRPr sz="1568"/>
            </a:lvl8pPr>
            <a:lvl9pPr>
              <a:defRPr sz="156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7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4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4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961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137"/>
            </a:lvl1pPr>
            <a:lvl2pPr>
              <a:defRPr sz="2745"/>
            </a:lvl2pPr>
            <a:lvl3pPr>
              <a:defRPr sz="2353"/>
            </a:lvl3pPr>
            <a:lvl4pPr>
              <a:defRPr sz="1961"/>
            </a:lvl4pPr>
            <a:lvl5pPr>
              <a:defRPr sz="1961"/>
            </a:lvl5pPr>
            <a:lvl6pPr>
              <a:defRPr sz="1961"/>
            </a:lvl6pPr>
            <a:lvl7pPr>
              <a:defRPr sz="1961"/>
            </a:lvl7pPr>
            <a:lvl8pPr>
              <a:defRPr sz="1961"/>
            </a:lvl8pPr>
            <a:lvl9pPr>
              <a:defRPr sz="196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372"/>
            </a:lvl1pPr>
            <a:lvl2pPr marL="448193" indent="0">
              <a:buNone/>
              <a:defRPr sz="1176"/>
            </a:lvl2pPr>
            <a:lvl3pPr marL="896386" indent="0">
              <a:buNone/>
              <a:defRPr sz="980"/>
            </a:lvl3pPr>
            <a:lvl4pPr marL="1344579" indent="0">
              <a:buNone/>
              <a:defRPr sz="882"/>
            </a:lvl4pPr>
            <a:lvl5pPr marL="1792773" indent="0">
              <a:buNone/>
              <a:defRPr sz="882"/>
            </a:lvl5pPr>
            <a:lvl6pPr marL="2240966" indent="0">
              <a:buNone/>
              <a:defRPr sz="882"/>
            </a:lvl6pPr>
            <a:lvl7pPr marL="2689159" indent="0">
              <a:buNone/>
              <a:defRPr sz="882"/>
            </a:lvl7pPr>
            <a:lvl8pPr marL="3137352" indent="0">
              <a:buNone/>
              <a:defRPr sz="882"/>
            </a:lvl8pPr>
            <a:lvl9pPr marL="3585545" indent="0">
              <a:buNone/>
              <a:defRPr sz="88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4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1961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137"/>
            </a:lvl1pPr>
            <a:lvl2pPr marL="448193" indent="0">
              <a:buNone/>
              <a:defRPr sz="2745"/>
            </a:lvl2pPr>
            <a:lvl3pPr marL="896386" indent="0">
              <a:buNone/>
              <a:defRPr sz="2353"/>
            </a:lvl3pPr>
            <a:lvl4pPr marL="1344579" indent="0">
              <a:buNone/>
              <a:defRPr sz="1961"/>
            </a:lvl4pPr>
            <a:lvl5pPr marL="1792773" indent="0">
              <a:buNone/>
              <a:defRPr sz="1961"/>
            </a:lvl5pPr>
            <a:lvl6pPr marL="2240966" indent="0">
              <a:buNone/>
              <a:defRPr sz="1961"/>
            </a:lvl6pPr>
            <a:lvl7pPr marL="2689159" indent="0">
              <a:buNone/>
              <a:defRPr sz="1961"/>
            </a:lvl7pPr>
            <a:lvl8pPr marL="3137352" indent="0">
              <a:buNone/>
              <a:defRPr sz="1961"/>
            </a:lvl8pPr>
            <a:lvl9pPr marL="3585545" indent="0">
              <a:buNone/>
              <a:defRPr sz="196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372"/>
            </a:lvl1pPr>
            <a:lvl2pPr marL="448193" indent="0">
              <a:buNone/>
              <a:defRPr sz="1176"/>
            </a:lvl2pPr>
            <a:lvl3pPr marL="896386" indent="0">
              <a:buNone/>
              <a:defRPr sz="980"/>
            </a:lvl3pPr>
            <a:lvl4pPr marL="1344579" indent="0">
              <a:buNone/>
              <a:defRPr sz="882"/>
            </a:lvl4pPr>
            <a:lvl5pPr marL="1792773" indent="0">
              <a:buNone/>
              <a:defRPr sz="882"/>
            </a:lvl5pPr>
            <a:lvl6pPr marL="2240966" indent="0">
              <a:buNone/>
              <a:defRPr sz="882"/>
            </a:lvl6pPr>
            <a:lvl7pPr marL="2689159" indent="0">
              <a:buNone/>
              <a:defRPr sz="882"/>
            </a:lvl7pPr>
            <a:lvl8pPr marL="3137352" indent="0">
              <a:buNone/>
              <a:defRPr sz="882"/>
            </a:lvl8pPr>
            <a:lvl9pPr marL="3585545" indent="0">
              <a:buNone/>
              <a:defRPr sz="88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6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3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9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9DEE8-7B00-4751-8EE3-7AEAD64E3DF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56532-A9B1-4DA8-9F90-2AC0A302A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7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896386" rtl="0" eaLnBrk="1" latinLnBrk="0" hangingPunct="1">
        <a:spcBef>
          <a:spcPct val="0"/>
        </a:spcBef>
        <a:buNone/>
        <a:defRPr sz="43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145" indent="-336145" algn="l" defTabSz="896386" rtl="0" eaLnBrk="1" latinLnBrk="0" hangingPunct="1">
        <a:spcBef>
          <a:spcPct val="20000"/>
        </a:spcBef>
        <a:buFont typeface="Arial" pitchFamily="34" charset="0"/>
        <a:buChar char="•"/>
        <a:defRPr sz="3137" kern="1200">
          <a:solidFill>
            <a:schemeClr val="tx1"/>
          </a:solidFill>
          <a:latin typeface="+mn-lt"/>
          <a:ea typeface="+mn-ea"/>
          <a:cs typeface="+mn-cs"/>
        </a:defRPr>
      </a:lvl1pPr>
      <a:lvl2pPr marL="728314" indent="-280121" algn="l" defTabSz="896386" rtl="0" eaLnBrk="1" latinLnBrk="0" hangingPunct="1">
        <a:spcBef>
          <a:spcPct val="20000"/>
        </a:spcBef>
        <a:buFont typeface="Arial" pitchFamily="34" charset="0"/>
        <a:buChar char="–"/>
        <a:defRPr sz="2745" kern="1200">
          <a:solidFill>
            <a:schemeClr val="tx1"/>
          </a:solidFill>
          <a:latin typeface="+mn-lt"/>
          <a:ea typeface="+mn-ea"/>
          <a:cs typeface="+mn-cs"/>
        </a:defRPr>
      </a:lvl2pPr>
      <a:lvl3pPr marL="1120483" indent="-224097" algn="l" defTabSz="896386" rtl="0" eaLnBrk="1" latinLnBrk="0" hangingPunct="1">
        <a:spcBef>
          <a:spcPct val="20000"/>
        </a:spcBef>
        <a:buFont typeface="Arial" pitchFamily="34" charset="0"/>
        <a:buChar char="•"/>
        <a:defRPr sz="2353" kern="1200">
          <a:solidFill>
            <a:schemeClr val="tx1"/>
          </a:solidFill>
          <a:latin typeface="+mn-lt"/>
          <a:ea typeface="+mn-ea"/>
          <a:cs typeface="+mn-cs"/>
        </a:defRPr>
      </a:lvl3pPr>
      <a:lvl4pPr marL="1568676" indent="-224097" algn="l" defTabSz="896386" rtl="0" eaLnBrk="1" latinLnBrk="0" hangingPunct="1">
        <a:spcBef>
          <a:spcPct val="20000"/>
        </a:spcBef>
        <a:buFont typeface="Arial" pitchFamily="34" charset="0"/>
        <a:buChar char="–"/>
        <a:defRPr sz="1961" kern="1200">
          <a:solidFill>
            <a:schemeClr val="tx1"/>
          </a:solidFill>
          <a:latin typeface="+mn-lt"/>
          <a:ea typeface="+mn-ea"/>
          <a:cs typeface="+mn-cs"/>
        </a:defRPr>
      </a:lvl4pPr>
      <a:lvl5pPr marL="2016869" indent="-224097" algn="l" defTabSz="896386" rtl="0" eaLnBrk="1" latinLnBrk="0" hangingPunct="1">
        <a:spcBef>
          <a:spcPct val="20000"/>
        </a:spcBef>
        <a:buFont typeface="Arial" pitchFamily="34" charset="0"/>
        <a:buChar char="»"/>
        <a:defRPr sz="1961" kern="1200">
          <a:solidFill>
            <a:schemeClr val="tx1"/>
          </a:solidFill>
          <a:latin typeface="+mn-lt"/>
          <a:ea typeface="+mn-ea"/>
          <a:cs typeface="+mn-cs"/>
        </a:defRPr>
      </a:lvl5pPr>
      <a:lvl6pPr marL="2465062" indent="-224097" algn="l" defTabSz="896386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2913256" indent="-224097" algn="l" defTabSz="896386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7pPr>
      <a:lvl8pPr marL="3361449" indent="-224097" algn="l" defTabSz="896386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09642" indent="-224097" algn="l" defTabSz="896386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48193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896386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44579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792773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40966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689159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137352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585545" algn="l" defTabSz="896386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801" y="1710854"/>
            <a:ext cx="10464800" cy="2315763"/>
          </a:xfr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txBody>
          <a:bodyPr>
            <a:noAutofit/>
          </a:bodyPr>
          <a:lstStyle/>
          <a:p>
            <a:r>
              <a:rPr lang="en-US" sz="941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9411" dirty="0">
                <a:solidFill>
                  <a:schemeClr val="bg1"/>
                </a:solidFill>
              </a:rPr>
              <a:t> </a:t>
            </a:r>
            <a:r>
              <a:rPr lang="en-US" sz="941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ক্লাশে</a:t>
            </a:r>
            <a:r>
              <a:rPr lang="en-US" sz="941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41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941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41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3429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4325425"/>
            <a:ext cx="11582400" cy="239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1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04800" y="3130192"/>
            <a:ext cx="11582400" cy="3884508"/>
          </a:xfrm>
          <a:prstGeom prst="horizontalScroll">
            <a:avLst>
              <a:gd name="adj" fmla="val 11485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294" b="1" cap="all" dirty="0" err="1" smtClean="0">
                <a:ln w="9000" cmpd="sng">
                  <a:solidFill>
                    <a:srgbClr val="F5CD2D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5CD2D">
                        <a:shade val="20000"/>
                        <a:satMod val="245000"/>
                      </a:srgbClr>
                    </a:gs>
                    <a:gs pos="43000">
                      <a:srgbClr val="F5CD2D">
                        <a:satMod val="255000"/>
                      </a:srgbClr>
                    </a:gs>
                    <a:gs pos="48000">
                      <a:srgbClr val="F5CD2D">
                        <a:shade val="85000"/>
                        <a:satMod val="255000"/>
                      </a:srgbClr>
                    </a:gs>
                    <a:gs pos="100000">
                      <a:srgbClr val="F5CD2D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জাহাঙ্গীর</a:t>
            </a:r>
            <a:r>
              <a:rPr lang="en-US" sz="5294" b="1" cap="all" dirty="0" smtClean="0">
                <a:ln w="9000" cmpd="sng">
                  <a:solidFill>
                    <a:srgbClr val="F5CD2D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5CD2D">
                        <a:shade val="20000"/>
                        <a:satMod val="245000"/>
                      </a:srgbClr>
                    </a:gs>
                    <a:gs pos="43000">
                      <a:srgbClr val="F5CD2D">
                        <a:satMod val="255000"/>
                      </a:srgbClr>
                    </a:gs>
                    <a:gs pos="48000">
                      <a:srgbClr val="F5CD2D">
                        <a:shade val="85000"/>
                        <a:satMod val="255000"/>
                      </a:srgbClr>
                    </a:gs>
                    <a:gs pos="100000">
                      <a:srgbClr val="F5CD2D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b="1" cap="all" dirty="0" err="1" smtClean="0">
                <a:ln w="9000" cmpd="sng">
                  <a:solidFill>
                    <a:srgbClr val="F5CD2D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5CD2D">
                        <a:shade val="20000"/>
                        <a:satMod val="245000"/>
                      </a:srgbClr>
                    </a:gs>
                    <a:gs pos="43000">
                      <a:srgbClr val="F5CD2D">
                        <a:satMod val="255000"/>
                      </a:srgbClr>
                    </a:gs>
                    <a:gs pos="48000">
                      <a:srgbClr val="F5CD2D">
                        <a:shade val="85000"/>
                        <a:satMod val="255000"/>
                      </a:srgbClr>
                    </a:gs>
                    <a:gs pos="100000">
                      <a:srgbClr val="F5CD2D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bn-BD" sz="5294" b="1" cap="all" dirty="0">
              <a:ln w="9000" cmpd="sng">
                <a:solidFill>
                  <a:srgbClr val="F5CD2D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5CD2D">
                      <a:shade val="20000"/>
                      <a:satMod val="245000"/>
                    </a:srgbClr>
                  </a:gs>
                  <a:gs pos="43000">
                    <a:srgbClr val="F5CD2D">
                      <a:satMod val="255000"/>
                    </a:srgbClr>
                  </a:gs>
                  <a:gs pos="48000">
                    <a:srgbClr val="F5CD2D">
                      <a:shade val="85000"/>
                      <a:satMod val="255000"/>
                    </a:srgbClr>
                  </a:gs>
                  <a:gs pos="100000">
                    <a:srgbClr val="F5CD2D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745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  <a:endParaRPr lang="en-US" sz="2745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745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ফৈজুন্নেচা </a:t>
            </a:r>
            <a:r>
              <a:rPr lang="en-US" sz="2745" dirty="0" err="1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745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745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5882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137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পেকুয়া</a:t>
            </a:r>
            <a:r>
              <a:rPr lang="en-US" sz="3137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137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কক্সবাজার</a:t>
            </a:r>
            <a:endParaRPr lang="en-US" sz="3137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404639"/>
            <a:ext cx="2760332" cy="2760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126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p Ribbon 4"/>
          <p:cNvSpPr/>
          <p:nvPr/>
        </p:nvSpPr>
        <p:spPr>
          <a:xfrm>
            <a:off x="406400" y="1038534"/>
            <a:ext cx="11480800" cy="4332720"/>
          </a:xfrm>
          <a:prstGeom prst="ribbon2">
            <a:avLst>
              <a:gd name="adj1" fmla="val 16667"/>
              <a:gd name="adj2" fmla="val 71678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921" dirty="0" err="1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921" dirty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3921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313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313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313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যোগাযোগ</a:t>
            </a:r>
            <a:r>
              <a:rPr lang="en-US" sz="4313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313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313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313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313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endParaRPr lang="en-US" sz="4313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313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বিষয়: ইমেইল একাউন্ট খোলা</a:t>
            </a:r>
            <a:endParaRPr lang="en-US" sz="4313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313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313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4313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4313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313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4313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2370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1543" y="310060"/>
            <a:ext cx="6949118" cy="404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1601" y="5595362"/>
            <a:ext cx="11887200" cy="814661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705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705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705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চিঠি</a:t>
            </a:r>
            <a:r>
              <a:rPr lang="en-US" sz="4705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দেওয়াকে</a:t>
            </a:r>
            <a:r>
              <a:rPr lang="en-US" sz="4705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705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705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1584803" y="4468040"/>
            <a:ext cx="8702598" cy="905228"/>
          </a:xfrm>
          <a:prstGeom prst="rect">
            <a:avLst/>
          </a:prstGeom>
          <a:solidFill>
            <a:srgbClr val="0099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89642" tIns="44821" rIns="89642" bIns="4482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294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5294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5294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5294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294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5294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যাচ্ছে</a:t>
            </a:r>
            <a:endParaRPr lang="en-US" sz="5294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4470402" y="614128"/>
            <a:ext cx="2416753" cy="171972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65"/>
          </a:p>
        </p:txBody>
      </p:sp>
    </p:spTree>
    <p:extLst>
      <p:ext uri="{BB962C8B-B14F-4D97-AF65-F5344CB8AC3E}">
        <p14:creationId xmlns:p14="http://schemas.microsoft.com/office/powerpoint/2010/main" val="268243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 Arrow 5"/>
          <p:cNvSpPr/>
          <p:nvPr/>
        </p:nvSpPr>
        <p:spPr bwMode="auto">
          <a:xfrm>
            <a:off x="3352801" y="889130"/>
            <a:ext cx="8636000" cy="3585699"/>
          </a:xfrm>
          <a:prstGeom prst="leftArrow">
            <a:avLst>
              <a:gd name="adj1" fmla="val 59859"/>
              <a:gd name="adj2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642" tIns="44821" rIns="89642" bIns="44821" numCol="1" rtlCol="0" anchor="t" anchorCtr="0" compatLnSpc="1">
            <a:prstTxWarp prst="textNoShape">
              <a:avLst/>
            </a:prstTxWarp>
          </a:bodyPr>
          <a:lstStyle/>
          <a:p>
            <a:pPr defTabSz="896386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765">
              <a:latin typeface="Verdana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637724" y="1486748"/>
            <a:ext cx="8269356" cy="2988082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3783" algn="r">
              <a:spcBef>
                <a:spcPct val="0"/>
              </a:spcBef>
              <a:defRPr/>
            </a:pPr>
            <a:r>
              <a:rPr lang="bn-BD" sz="7058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6273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16273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AAB8E2">
                    <a:lumMod val="50000"/>
                  </a:srgb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endParaRPr lang="en-US" sz="16273" b="1" spc="49" dirty="0">
              <a:ln w="11430">
                <a:solidFill>
                  <a:srgbClr val="FF33CC"/>
                </a:solidFill>
              </a:ln>
              <a:solidFill>
                <a:srgbClr val="AAB8E2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E:\MOTIAR\D,contennt Picture 2\em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4" y="1561449"/>
            <a:ext cx="3113195" cy="21570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94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wn Arrow Callout 5"/>
          <p:cNvSpPr/>
          <p:nvPr/>
        </p:nvSpPr>
        <p:spPr bwMode="auto">
          <a:xfrm>
            <a:off x="50801" y="142109"/>
            <a:ext cx="12090400" cy="1718149"/>
          </a:xfrm>
          <a:prstGeom prst="downArrowCallout">
            <a:avLst>
              <a:gd name="adj1" fmla="val 25000"/>
              <a:gd name="adj2" fmla="val 25000"/>
              <a:gd name="adj3" fmla="val 13408"/>
              <a:gd name="adj4" fmla="val 67553"/>
            </a:avLst>
          </a:prstGeom>
          <a:solidFill>
            <a:srgbClr val="0099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31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31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31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31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31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1" y="2233768"/>
            <a:ext cx="10972800" cy="44369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1597" indent="-611597" algn="just">
              <a:defRPr/>
            </a:pP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 marL="616266" indent="-616266" algn="just">
              <a:defRPr/>
            </a:pP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মেইলে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16266" indent="-616266" algn="just">
              <a:defRPr/>
            </a:pP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খুলতে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4313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616266" indent="-616266" algn="just">
              <a:defRPr/>
            </a:pP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313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bn-BD" sz="4313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ব্যাখ্যা করতে পারবে।</a:t>
            </a:r>
            <a:endParaRPr lang="en-US" sz="4313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8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1" y="4516207"/>
            <a:ext cx="11277600" cy="129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কথাটির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ইলেক্ট্রনিক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কয়েক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মূহুর্তের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প্রান্ত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প্রান্তে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92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3" name="Rectangle 2"/>
          <p:cNvSpPr/>
          <p:nvPr/>
        </p:nvSpPr>
        <p:spPr>
          <a:xfrm>
            <a:off x="2641600" y="216811"/>
            <a:ext cx="7518400" cy="1418114"/>
          </a:xfrm>
          <a:prstGeom prst="rect">
            <a:avLst/>
          </a:prstGeom>
          <a:noFill/>
        </p:spPr>
        <p:txBody>
          <a:bodyPr wrap="square" lIns="89642" tIns="44821" rIns="89642" bIns="44821">
            <a:spAutoFit/>
          </a:bodyPr>
          <a:lstStyle/>
          <a:p>
            <a:pPr algn="ctr"/>
            <a:r>
              <a:rPr lang="en-US" sz="8627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8627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8627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627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8627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8627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116529" y="1860258"/>
            <a:ext cx="3857344" cy="238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2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1" y="739727"/>
            <a:ext cx="10871200" cy="99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882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882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882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খুলতে</a:t>
            </a:r>
            <a:r>
              <a:rPr lang="en-US" sz="5882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882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882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প্রয়োজনঃ</a:t>
            </a:r>
            <a:endParaRPr lang="en-US" sz="5882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201" y="2152854"/>
            <a:ext cx="5181600" cy="257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6401" y="4997745"/>
            <a:ext cx="5892800" cy="6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9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সংযোগসহ</a:t>
            </a:r>
            <a:r>
              <a:rPr lang="en-US" sz="352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29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52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29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মডেম</a:t>
            </a:r>
            <a:endParaRPr lang="en-US" sz="3529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9200" y="2159065"/>
            <a:ext cx="5384800" cy="253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99200" y="4997745"/>
            <a:ext cx="5689600" cy="6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29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52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29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352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29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প্রভাইডার</a:t>
            </a:r>
            <a:endParaRPr lang="en-US" sz="3529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33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36" y="2087906"/>
            <a:ext cx="2888265" cy="283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449" y="2525901"/>
            <a:ext cx="4092552" cy="195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12800" y="456914"/>
            <a:ext cx="10058400" cy="905179"/>
          </a:xfrm>
          <a:prstGeom prst="rect">
            <a:avLst/>
          </a:prstGeom>
          <a:noFill/>
        </p:spPr>
        <p:txBody>
          <a:bodyPr wrap="square" lIns="89642" tIns="44821" rIns="89642" bIns="44821">
            <a:spAutoFit/>
          </a:bodyPr>
          <a:lstStyle/>
          <a:p>
            <a:pPr algn="ctr"/>
            <a:r>
              <a:rPr lang="en-US" sz="5294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294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294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পাঠানোর</a:t>
            </a:r>
            <a:r>
              <a:rPr lang="en-US" sz="5294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5294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294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294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1640" y="2233767"/>
            <a:ext cx="3867151" cy="214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1" y="5072446"/>
            <a:ext cx="3149600" cy="693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92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স্মাট</a:t>
            </a:r>
            <a:r>
              <a:rPr lang="en-US" sz="392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2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ফোন</a:t>
            </a:r>
            <a:endParaRPr lang="en-US" sz="392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30416" y="5050794"/>
            <a:ext cx="3149600" cy="693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92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392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9601" y="5050794"/>
            <a:ext cx="3149600" cy="69397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92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ট্যাব</a:t>
            </a:r>
            <a:endParaRPr lang="en-US" sz="392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93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7601" y="440919"/>
            <a:ext cx="10160000" cy="1297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4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784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784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84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784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84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সমূহঃ</a:t>
            </a:r>
            <a:endParaRPr lang="en-US" sz="7842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E:\MOTIAR\D,contennt Picture 2\em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782" y="2175899"/>
            <a:ext cx="3860800" cy="115788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MOTIAR\D,contennt Picture 2\gmail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947" y="2159066"/>
            <a:ext cx="4292600" cy="13913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5124" name="Picture 4" descr="E:\MOTIAR\D,contennt Picture 2\w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4309260"/>
            <a:ext cx="3517900" cy="135822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76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1" y="590323"/>
            <a:ext cx="11887200" cy="99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8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588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ইয়াহুতে</a:t>
            </a:r>
            <a:r>
              <a:rPr lang="en-US" sz="588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588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588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588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6146" name="Picture 2" descr="E:\MOTIAR\D,contennt Picture 2\ad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1" y="1785555"/>
            <a:ext cx="8940800" cy="2539870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1" y="4773638"/>
            <a:ext cx="11480800" cy="90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94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 address bar এ </a:t>
            </a:r>
            <a:r>
              <a:rPr lang="en-US" sz="5294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ইয়াহুর</a:t>
            </a:r>
            <a:r>
              <a:rPr lang="en-US" sz="5294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5294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294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www.yahoo.com</a:t>
            </a:r>
            <a:r>
              <a:rPr lang="en-US" sz="5294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294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673600" y="2159065"/>
            <a:ext cx="0" cy="2763977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E:\MOTIAR\D,contennt Picture 2\ad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1" y="1771877"/>
            <a:ext cx="8940800" cy="2539870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74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1" y="590321"/>
            <a:ext cx="11379200" cy="1086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7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Mail এ </a:t>
            </a:r>
            <a:r>
              <a:rPr lang="en-US" sz="647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647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47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647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47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647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pic>
        <p:nvPicPr>
          <p:cNvPr id="7171" name="Picture 3" descr="C:\Users\Motiar\Desktop\yaho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2457875"/>
            <a:ext cx="10871200" cy="328689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2641601" y="1486746"/>
            <a:ext cx="101600" cy="224106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3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otiar\Desktop\yah 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42"/>
          <a:stretch/>
        </p:blipFill>
        <p:spPr bwMode="auto">
          <a:xfrm>
            <a:off x="4737084" y="2320616"/>
            <a:ext cx="4437334" cy="394706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1601" y="515620"/>
            <a:ext cx="11887200" cy="816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User Id &amp; Password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sign In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বাটনে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048001" y="1785555"/>
            <a:ext cx="1930400" cy="1643445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978400" y="3130192"/>
            <a:ext cx="4064000" cy="164344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65"/>
          </a:p>
        </p:txBody>
      </p:sp>
    </p:spTree>
    <p:extLst>
      <p:ext uri="{BB962C8B-B14F-4D97-AF65-F5344CB8AC3E}">
        <p14:creationId xmlns:p14="http://schemas.microsoft.com/office/powerpoint/2010/main" val="277255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Motiar\Desktop\yah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1" y="2681979"/>
            <a:ext cx="3735916" cy="39408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3032" y="1740793"/>
            <a:ext cx="11887200" cy="81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Create New Account এ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572001" y="2980787"/>
            <a:ext cx="3860800" cy="2838679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1601" y="489230"/>
            <a:ext cx="11887200" cy="99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88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588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588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88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588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82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খোলা</a:t>
            </a:r>
            <a:endParaRPr lang="en-US" sz="5882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5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382" y="366216"/>
            <a:ext cx="11480800" cy="1176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58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7058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ফরমটি</a:t>
            </a:r>
            <a:r>
              <a:rPr lang="en-US" sz="7058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7058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7058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7058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1027" name="Picture 3" descr="C:\Users\Motia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1" y="1597245"/>
            <a:ext cx="5486398" cy="4819839"/>
          </a:xfrm>
          <a:prstGeom prst="rect">
            <a:avLst/>
          </a:prstGeom>
          <a:ln w="12700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7601" y="2756683"/>
            <a:ext cx="1219200" cy="4525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</a:t>
            </a:r>
            <a:endParaRPr lang="en-US" sz="1765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40000" y="2943437"/>
            <a:ext cx="914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9382" y="3279597"/>
            <a:ext cx="2493819" cy="362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765" dirty="0">
                <a:solidFill>
                  <a:schemeClr val="bg1"/>
                </a:solidFill>
              </a:rPr>
              <a:t> </a:t>
            </a:r>
            <a:r>
              <a:rPr lang="en-US" sz="176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সম্ভাব্য</a:t>
            </a:r>
            <a:r>
              <a:rPr lang="en-US" sz="176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176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176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765" dirty="0">
                <a:solidFill>
                  <a:schemeClr val="bg1"/>
                </a:solidFill>
              </a:rPr>
              <a:t>address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73309" y="3345545"/>
            <a:ext cx="2493819" cy="6958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76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গোপন</a:t>
            </a:r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>
                <a:solidFill>
                  <a:schemeClr val="bg1"/>
                </a:solidFill>
              </a:rPr>
              <a:t>Password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1961" dirty="0">
                <a:solidFill>
                  <a:schemeClr val="bg1"/>
                </a:solidFill>
              </a:rPr>
              <a:t> ৮</a:t>
            </a:r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1961" dirty="0">
                <a:solidFill>
                  <a:schemeClr val="bg1"/>
                </a:solidFill>
              </a:rPr>
              <a:t> ৩২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196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876801" y="3802510"/>
            <a:ext cx="4165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9382" y="4053783"/>
            <a:ext cx="2493819" cy="4525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765" dirty="0">
                <a:solidFill>
                  <a:schemeClr val="bg1"/>
                </a:solidFill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নং</a:t>
            </a:r>
            <a:endParaRPr lang="en-US" sz="2353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794000" y="4250723"/>
            <a:ext cx="914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" idx="3"/>
          </p:cNvCxnSpPr>
          <p:nvPr/>
        </p:nvCxnSpPr>
        <p:spPr>
          <a:xfrm flipV="1">
            <a:off x="2743201" y="3429000"/>
            <a:ext cx="711200" cy="3163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236364" y="4474830"/>
            <a:ext cx="2493819" cy="4525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endParaRPr lang="en-US" sz="1765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5107709" y="4655865"/>
            <a:ext cx="4165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03201" y="4764704"/>
            <a:ext cx="2493819" cy="3620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765" dirty="0">
                <a:solidFill>
                  <a:schemeClr val="bg1"/>
                </a:solidFill>
              </a:rPr>
              <a:t> </a:t>
            </a:r>
            <a:r>
              <a:rPr lang="en-US" sz="176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লিঙ্গ</a:t>
            </a:r>
            <a:r>
              <a:rPr lang="en-US" sz="1765" dirty="0">
                <a:solidFill>
                  <a:schemeClr val="bg1"/>
                </a:solidFill>
              </a:rPr>
              <a:t>/Gender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641600" y="4945562"/>
            <a:ext cx="914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236364" y="5131512"/>
            <a:ext cx="2752437" cy="81466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765" dirty="0">
                <a:solidFill>
                  <a:schemeClr val="bg1"/>
                </a:solidFill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endParaRPr lang="en-US" sz="1765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5588001" y="5445956"/>
            <a:ext cx="3352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6182" y="5744764"/>
            <a:ext cx="2493819" cy="4525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765" dirty="0">
                <a:solidFill>
                  <a:schemeClr val="bg1"/>
                </a:solidFill>
              </a:rPr>
              <a:t> Create Account  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endParaRPr lang="en-US" sz="2353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641600" y="6061576"/>
            <a:ext cx="914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0" grpId="0" animBg="1"/>
      <p:bldP spid="14" grpId="0" animBg="1"/>
      <p:bldP spid="19" grpId="0" animBg="1"/>
      <p:bldP spid="23" grpId="0" animBg="1"/>
      <p:bldP spid="28" grpId="0" animBg="1"/>
      <p:bldP spid="30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MOTIAR\D,contennt Picture 2\em 1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2" y="889130"/>
            <a:ext cx="6487582" cy="515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3201" y="963833"/>
            <a:ext cx="2493819" cy="4525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endParaRPr lang="en-US" sz="2353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798620" y="1280644"/>
            <a:ext cx="914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448801" y="1314828"/>
            <a:ext cx="2493819" cy="4525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গোপনীয়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endParaRPr lang="en-US" sz="2353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994401" y="1515966"/>
            <a:ext cx="3352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3964" y="1785555"/>
            <a:ext cx="2493819" cy="4525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2353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851153" y="1785554"/>
            <a:ext cx="1009649" cy="1810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384146" y="2238368"/>
            <a:ext cx="2493819" cy="4544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কোর্ডটি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53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353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689600" y="2532575"/>
            <a:ext cx="364913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604000" y="2681980"/>
            <a:ext cx="2540000" cy="4482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8474" y="3354298"/>
            <a:ext cx="2493819" cy="69397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একমত</a:t>
            </a:r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196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96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196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697019" y="3681342"/>
            <a:ext cx="914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698182" y="4474830"/>
            <a:ext cx="2493819" cy="6355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765" dirty="0">
                <a:solidFill>
                  <a:schemeClr val="bg1"/>
                </a:solidFill>
              </a:rPr>
              <a:t> Create My Account  </a:t>
            </a:r>
            <a:r>
              <a:rPr lang="en-US" sz="176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176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176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7366001" y="4791641"/>
            <a:ext cx="2286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09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3" grpId="0" animBg="1"/>
      <p:bldP spid="20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1" y="1038535"/>
            <a:ext cx="6604000" cy="12974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842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7842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842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1765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1" y="3741392"/>
            <a:ext cx="10668000" cy="117673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বক্স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3427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4800" y="1099653"/>
            <a:ext cx="6604000" cy="12974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842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7842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842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1765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2800" y="3429001"/>
            <a:ext cx="10668000" cy="117673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বক্স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58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7058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733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30401" y="739725"/>
            <a:ext cx="7620000" cy="1538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41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941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41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941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401" y="3130192"/>
            <a:ext cx="11277600" cy="1538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দলনেতার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খোল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4832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60800" y="805673"/>
            <a:ext cx="4267200" cy="9051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294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294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81657" y="3165964"/>
            <a:ext cx="8128000" cy="4871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137" dirty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বল</a:t>
            </a:r>
            <a:r>
              <a:rPr lang="bn-BD" sz="3137" dirty="0">
                <a:latin typeface="NikoshBAN" pitchFamily="2" charset="0"/>
                <a:cs typeface="NikoshBAN" pitchFamily="2" charset="0"/>
              </a:rPr>
              <a:t>?</a:t>
            </a:r>
            <a:endParaRPr lang="en-US" sz="3137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81656" y="4137091"/>
            <a:ext cx="10702344" cy="4871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137" dirty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পাসওয়ার্ডটি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981656" y="5108218"/>
            <a:ext cx="10702344" cy="4871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137" dirty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খুলতে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81656" y="5855239"/>
            <a:ext cx="10702344" cy="4871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137" dirty="0">
                <a:latin typeface="NikoshBAN" pitchFamily="2" charset="0"/>
                <a:cs typeface="NikoshBAN" pitchFamily="2" charset="0"/>
              </a:rPr>
              <a:t>Yahoo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3137" dirty="0">
                <a:latin typeface="NikoshBAN" pitchFamily="2" charset="0"/>
                <a:cs typeface="NikoshBAN" pitchFamily="2" charset="0"/>
              </a:rPr>
              <a:t>?</a:t>
            </a:r>
            <a:endParaRPr lang="en-US" sz="3137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1657" y="2159065"/>
            <a:ext cx="8128000" cy="4871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137" dirty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137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37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3137" dirty="0">
                <a:latin typeface="NikoshBAN" pitchFamily="2" charset="0"/>
                <a:cs typeface="NikoshBAN" pitchFamily="2" charset="0"/>
              </a:rPr>
              <a:t>?</a:t>
            </a:r>
            <a:endParaRPr lang="en-US" sz="3137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29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930401" y="2607279"/>
            <a:ext cx="7620000" cy="36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765">
              <a:latin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46401" y="1934958"/>
            <a:ext cx="5801748" cy="2838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2505" y="5072445"/>
            <a:ext cx="11887200" cy="15388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bn-BD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এখন পৃথিবী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যেকোন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যেন মানুষের হাতের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তালুতে</a:t>
            </a:r>
            <a:r>
              <a:rPr lang="bn-BD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”-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705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705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905" y="590323"/>
            <a:ext cx="6502400" cy="995697"/>
          </a:xfrm>
          <a:prstGeom prst="rect">
            <a:avLst/>
          </a:prstGeom>
          <a:solidFill>
            <a:schemeClr val="accent4">
              <a:lumMod val="1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882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882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7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159065"/>
            <a:ext cx="12192000" cy="2539870"/>
          </a:xfrm>
          <a:ln w="38100">
            <a:solidFill>
              <a:srgbClr val="002060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3528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13528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3528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13528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55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</TotalTime>
  <Words>339</Words>
  <Application>Microsoft Office PowerPoint</Application>
  <PresentationFormat>Widescreen</PresentationFormat>
  <Paragraphs>68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NikoshBAN</vt:lpstr>
      <vt:lpstr>Verdana</vt:lpstr>
      <vt:lpstr>Office Theme</vt:lpstr>
      <vt:lpstr>আজকের ক্লাশে সকলকে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 সবাইকে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Motiar</dc:creator>
  <cp:lastModifiedBy>Lm Ashab Uddin Ridoy</cp:lastModifiedBy>
  <cp:revision>71</cp:revision>
  <dcterms:created xsi:type="dcterms:W3CDTF">2014-04-21T05:17:46Z</dcterms:created>
  <dcterms:modified xsi:type="dcterms:W3CDTF">2019-10-16T14:13:29Z</dcterms:modified>
</cp:coreProperties>
</file>