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jpeg"/><Relationship Id="rId4" Type="http://schemas.openxmlformats.org/officeDocument/2006/relationships/image" Target="../media/image14.jp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30DEEC-E631-4C5D-B92A-E494E46EEDC0}" type="doc">
      <dgm:prSet loTypeId="urn:microsoft.com/office/officeart/2005/8/layout/orgChart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F10B9C3-22A3-429A-89B6-518B0117ABD3}">
      <dgm:prSet phldrT="[Text]" custT="1"/>
      <dgm:spPr/>
      <dgm:t>
        <a:bodyPr/>
        <a:lstStyle/>
        <a:p>
          <a:r>
            <a:rPr lang="bn-IN" sz="4800" dirty="0" smtClean="0">
              <a:latin typeface="NikoshBAN" panose="02000000000000000000" pitchFamily="2" charset="0"/>
              <a:cs typeface="NikoshBAN" panose="02000000000000000000" pitchFamily="2" charset="0"/>
            </a:rPr>
            <a:t>সফটওয়্যার </a:t>
          </a:r>
          <a:endParaRPr lang="en-US" sz="4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809D8B9-DA85-4F07-A128-44F04D47A679}" type="parTrans" cxnId="{9492E469-F1F8-41E8-A854-77F1B713C97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E4FCED0-87DA-443E-B877-7B08D0B7B66A}" type="sibTrans" cxnId="{9492E469-F1F8-41E8-A854-77F1B713C97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CAAA395-0FF7-4F4A-8E10-AB65E34204EE}">
      <dgm:prSet phldrT="[Text]" custT="1"/>
      <dgm:spPr/>
      <dgm:t>
        <a:bodyPr/>
        <a:lstStyle/>
        <a:p>
          <a:r>
            <a:rPr lang="bn-IN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অপারেটিং সিস্টেম সফটওয়্যার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A6CFDF6-21E4-41E3-A217-79AA25521031}" type="parTrans" cxnId="{E90CE388-DA5D-41D5-A715-C0DFB5911A91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30FDCFF-D918-46F6-BB7D-36C6D9BABFA3}" type="sibTrans" cxnId="{E90CE388-DA5D-41D5-A715-C0DFB5911A91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8DB8820-85EB-4D3E-A766-A82EECFD4EB0}">
      <dgm:prSet phldrT="[Text]" custT="1"/>
      <dgm:spPr/>
      <dgm:t>
        <a:bodyPr/>
        <a:lstStyle/>
        <a:p>
          <a:r>
            <a:rPr lang="bn-IN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অ্যাপ্লিকেশন সফটওয়্যার 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2B4366A-4690-45A2-81EC-DEEC4F4D4E48}" type="parTrans" cxnId="{B5DB9060-304D-4D22-BC7F-7CB5E712437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BC2E420-85FD-421A-BC9E-7AAFE663D010}" type="sibTrans" cxnId="{B5DB9060-304D-4D22-BC7F-7CB5E712437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0BFC579-D6BC-49F1-97DE-E19628FB3464}" type="pres">
      <dgm:prSet presAssocID="{3030DEEC-E631-4C5D-B92A-E494E46EEDC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4D92469-4EF9-4282-A275-5E3AC8986425}" type="pres">
      <dgm:prSet presAssocID="{1F10B9C3-22A3-429A-89B6-518B0117ABD3}" presName="hierRoot1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FF4CF33-E605-4202-9F4E-45F672E2967C}" type="pres">
      <dgm:prSet presAssocID="{1F10B9C3-22A3-429A-89B6-518B0117ABD3}" presName="rootComposite1" presStyleCnt="0"/>
      <dgm:spPr/>
      <dgm:t>
        <a:bodyPr/>
        <a:lstStyle/>
        <a:p>
          <a:endParaRPr lang="en-US"/>
        </a:p>
      </dgm:t>
    </dgm:pt>
    <dgm:pt modelId="{1CE79F97-D61A-4719-B554-4E6D78E22ACC}" type="pres">
      <dgm:prSet presAssocID="{1F10B9C3-22A3-429A-89B6-518B0117ABD3}" presName="rootText1" presStyleLbl="node0" presStyleIdx="0" presStyleCnt="1" custLinFactNeighborY="-142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AADF16-C66C-464D-A7C9-6F56E9DB7134}" type="pres">
      <dgm:prSet presAssocID="{1F10B9C3-22A3-429A-89B6-518B0117ABD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B6E61ED-D19C-4594-84AA-13DCA69EA8D7}" type="pres">
      <dgm:prSet presAssocID="{1F10B9C3-22A3-429A-89B6-518B0117ABD3}" presName="hierChild2" presStyleCnt="0"/>
      <dgm:spPr/>
      <dgm:t>
        <a:bodyPr/>
        <a:lstStyle/>
        <a:p>
          <a:endParaRPr lang="en-US"/>
        </a:p>
      </dgm:t>
    </dgm:pt>
    <dgm:pt modelId="{BE441AE9-BA5C-4744-9577-0C1E09549609}" type="pres">
      <dgm:prSet presAssocID="{9A6CFDF6-21E4-41E3-A217-79AA25521031}" presName="Name37" presStyleLbl="parChTrans1D2" presStyleIdx="0" presStyleCnt="2"/>
      <dgm:spPr/>
      <dgm:t>
        <a:bodyPr/>
        <a:lstStyle/>
        <a:p>
          <a:endParaRPr lang="en-US"/>
        </a:p>
      </dgm:t>
    </dgm:pt>
    <dgm:pt modelId="{C714045B-8C11-437A-BB47-DE961734F132}" type="pres">
      <dgm:prSet presAssocID="{3CAAA395-0FF7-4F4A-8E10-AB65E34204EE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ED7440DA-891B-46F4-9388-BBC06C7A5E7D}" type="pres">
      <dgm:prSet presAssocID="{3CAAA395-0FF7-4F4A-8E10-AB65E34204EE}" presName="rootComposite" presStyleCnt="0"/>
      <dgm:spPr/>
      <dgm:t>
        <a:bodyPr/>
        <a:lstStyle/>
        <a:p>
          <a:endParaRPr lang="en-US"/>
        </a:p>
      </dgm:t>
    </dgm:pt>
    <dgm:pt modelId="{5D56C354-A0B6-4E92-A3EA-50FAEE7D87BA}" type="pres">
      <dgm:prSet presAssocID="{3CAAA395-0FF7-4F4A-8E10-AB65E34204EE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D53299-21F2-4C49-9AFD-F87A572B7121}" type="pres">
      <dgm:prSet presAssocID="{3CAAA395-0FF7-4F4A-8E10-AB65E34204EE}" presName="rootConnector" presStyleLbl="node2" presStyleIdx="0" presStyleCnt="2"/>
      <dgm:spPr/>
      <dgm:t>
        <a:bodyPr/>
        <a:lstStyle/>
        <a:p>
          <a:endParaRPr lang="en-US"/>
        </a:p>
      </dgm:t>
    </dgm:pt>
    <dgm:pt modelId="{1B250EFC-C9A7-4E5F-A067-FD38F977FB46}" type="pres">
      <dgm:prSet presAssocID="{3CAAA395-0FF7-4F4A-8E10-AB65E34204EE}" presName="hierChild4" presStyleCnt="0"/>
      <dgm:spPr/>
      <dgm:t>
        <a:bodyPr/>
        <a:lstStyle/>
        <a:p>
          <a:endParaRPr lang="en-US"/>
        </a:p>
      </dgm:t>
    </dgm:pt>
    <dgm:pt modelId="{FD1CDF37-441A-4AFD-85C0-E879865A7BD1}" type="pres">
      <dgm:prSet presAssocID="{3CAAA395-0FF7-4F4A-8E10-AB65E34204EE}" presName="hierChild5" presStyleCnt="0"/>
      <dgm:spPr/>
      <dgm:t>
        <a:bodyPr/>
        <a:lstStyle/>
        <a:p>
          <a:endParaRPr lang="en-US"/>
        </a:p>
      </dgm:t>
    </dgm:pt>
    <dgm:pt modelId="{4BA88939-A121-45C3-9186-3EA04F6DA2A0}" type="pres">
      <dgm:prSet presAssocID="{C2B4366A-4690-45A2-81EC-DEEC4F4D4E48}" presName="Name37" presStyleLbl="parChTrans1D2" presStyleIdx="1" presStyleCnt="2"/>
      <dgm:spPr/>
      <dgm:t>
        <a:bodyPr/>
        <a:lstStyle/>
        <a:p>
          <a:endParaRPr lang="en-US"/>
        </a:p>
      </dgm:t>
    </dgm:pt>
    <dgm:pt modelId="{7E267D24-5564-4CB9-82FE-08D43D0AA59E}" type="pres">
      <dgm:prSet presAssocID="{08DB8820-85EB-4D3E-A766-A82EECFD4EB0}" presName="hierRoot2" presStyleCnt="0">
        <dgm:presLayoutVars>
          <dgm:hierBranch val="init"/>
        </dgm:presLayoutVars>
      </dgm:prSet>
      <dgm:spPr/>
      <dgm:t>
        <a:bodyPr/>
        <a:lstStyle/>
        <a:p>
          <a:endParaRPr lang="en-US"/>
        </a:p>
      </dgm:t>
    </dgm:pt>
    <dgm:pt modelId="{8527149A-E9D6-40C2-97DB-9783E5E25331}" type="pres">
      <dgm:prSet presAssocID="{08DB8820-85EB-4D3E-A766-A82EECFD4EB0}" presName="rootComposite" presStyleCnt="0"/>
      <dgm:spPr/>
      <dgm:t>
        <a:bodyPr/>
        <a:lstStyle/>
        <a:p>
          <a:endParaRPr lang="en-US"/>
        </a:p>
      </dgm:t>
    </dgm:pt>
    <dgm:pt modelId="{5338F84E-58C9-4B35-8F41-AA8DC0921E9D}" type="pres">
      <dgm:prSet presAssocID="{08DB8820-85EB-4D3E-A766-A82EECFD4EB0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1A7098-E9B6-4894-B7D4-85B0CF534AA8}" type="pres">
      <dgm:prSet presAssocID="{08DB8820-85EB-4D3E-A766-A82EECFD4EB0}" presName="rootConnector" presStyleLbl="node2" presStyleIdx="1" presStyleCnt="2"/>
      <dgm:spPr/>
      <dgm:t>
        <a:bodyPr/>
        <a:lstStyle/>
        <a:p>
          <a:endParaRPr lang="en-US"/>
        </a:p>
      </dgm:t>
    </dgm:pt>
    <dgm:pt modelId="{A9668632-3324-4DFD-A227-7F4E17F980FB}" type="pres">
      <dgm:prSet presAssocID="{08DB8820-85EB-4D3E-A766-A82EECFD4EB0}" presName="hierChild4" presStyleCnt="0"/>
      <dgm:spPr/>
      <dgm:t>
        <a:bodyPr/>
        <a:lstStyle/>
        <a:p>
          <a:endParaRPr lang="en-US"/>
        </a:p>
      </dgm:t>
    </dgm:pt>
    <dgm:pt modelId="{AC1213A4-C020-4142-B04E-B2534A2148B3}" type="pres">
      <dgm:prSet presAssocID="{08DB8820-85EB-4D3E-A766-A82EECFD4EB0}" presName="hierChild5" presStyleCnt="0"/>
      <dgm:spPr/>
      <dgm:t>
        <a:bodyPr/>
        <a:lstStyle/>
        <a:p>
          <a:endParaRPr lang="en-US"/>
        </a:p>
      </dgm:t>
    </dgm:pt>
    <dgm:pt modelId="{4C666B0B-E285-4794-93DB-61799C66703F}" type="pres">
      <dgm:prSet presAssocID="{1F10B9C3-22A3-429A-89B6-518B0117ABD3}" presName="hierChild3" presStyleCnt="0"/>
      <dgm:spPr/>
      <dgm:t>
        <a:bodyPr/>
        <a:lstStyle/>
        <a:p>
          <a:endParaRPr lang="en-US"/>
        </a:p>
      </dgm:t>
    </dgm:pt>
  </dgm:ptLst>
  <dgm:cxnLst>
    <dgm:cxn modelId="{B4AF7512-29D1-4D76-9228-B063B34CFA04}" type="presOf" srcId="{3CAAA395-0FF7-4F4A-8E10-AB65E34204EE}" destId="{13D53299-21F2-4C49-9AFD-F87A572B7121}" srcOrd="1" destOrd="0" presId="urn:microsoft.com/office/officeart/2005/8/layout/orgChart1"/>
    <dgm:cxn modelId="{48ABA336-F9A5-426C-A779-FD55103E2A47}" type="presOf" srcId="{08DB8820-85EB-4D3E-A766-A82EECFD4EB0}" destId="{5338F84E-58C9-4B35-8F41-AA8DC0921E9D}" srcOrd="0" destOrd="0" presId="urn:microsoft.com/office/officeart/2005/8/layout/orgChart1"/>
    <dgm:cxn modelId="{0338AFFB-4ACF-48F8-A2E2-424032225830}" type="presOf" srcId="{3CAAA395-0FF7-4F4A-8E10-AB65E34204EE}" destId="{5D56C354-A0B6-4E92-A3EA-50FAEE7D87BA}" srcOrd="0" destOrd="0" presId="urn:microsoft.com/office/officeart/2005/8/layout/orgChart1"/>
    <dgm:cxn modelId="{C93A9455-87F0-46DF-B213-E88D58E1A6AC}" type="presOf" srcId="{1F10B9C3-22A3-429A-89B6-518B0117ABD3}" destId="{1CE79F97-D61A-4719-B554-4E6D78E22ACC}" srcOrd="0" destOrd="0" presId="urn:microsoft.com/office/officeart/2005/8/layout/orgChart1"/>
    <dgm:cxn modelId="{B5DB9060-304D-4D22-BC7F-7CB5E712437F}" srcId="{1F10B9C3-22A3-429A-89B6-518B0117ABD3}" destId="{08DB8820-85EB-4D3E-A766-A82EECFD4EB0}" srcOrd="1" destOrd="0" parTransId="{C2B4366A-4690-45A2-81EC-DEEC4F4D4E48}" sibTransId="{4BC2E420-85FD-421A-BC9E-7AAFE663D010}"/>
    <dgm:cxn modelId="{E90CE388-DA5D-41D5-A715-C0DFB5911A91}" srcId="{1F10B9C3-22A3-429A-89B6-518B0117ABD3}" destId="{3CAAA395-0FF7-4F4A-8E10-AB65E34204EE}" srcOrd="0" destOrd="0" parTransId="{9A6CFDF6-21E4-41E3-A217-79AA25521031}" sibTransId="{730FDCFF-D918-46F6-BB7D-36C6D9BABFA3}"/>
    <dgm:cxn modelId="{9492E469-F1F8-41E8-A854-77F1B713C97E}" srcId="{3030DEEC-E631-4C5D-B92A-E494E46EEDC0}" destId="{1F10B9C3-22A3-429A-89B6-518B0117ABD3}" srcOrd="0" destOrd="0" parTransId="{C809D8B9-DA85-4F07-A128-44F04D47A679}" sibTransId="{2E4FCED0-87DA-443E-B877-7B08D0B7B66A}"/>
    <dgm:cxn modelId="{7AD62AD1-28F2-44F9-AE6F-FE274066663E}" type="presOf" srcId="{C2B4366A-4690-45A2-81EC-DEEC4F4D4E48}" destId="{4BA88939-A121-45C3-9186-3EA04F6DA2A0}" srcOrd="0" destOrd="0" presId="urn:microsoft.com/office/officeart/2005/8/layout/orgChart1"/>
    <dgm:cxn modelId="{5F9CCCC7-F25A-4B24-83E3-19DD401A76C8}" type="presOf" srcId="{08DB8820-85EB-4D3E-A766-A82EECFD4EB0}" destId="{401A7098-E9B6-4894-B7D4-85B0CF534AA8}" srcOrd="1" destOrd="0" presId="urn:microsoft.com/office/officeart/2005/8/layout/orgChart1"/>
    <dgm:cxn modelId="{DFA5CCC0-857B-4F94-9311-25C1FC0D4128}" type="presOf" srcId="{9A6CFDF6-21E4-41E3-A217-79AA25521031}" destId="{BE441AE9-BA5C-4744-9577-0C1E09549609}" srcOrd="0" destOrd="0" presId="urn:microsoft.com/office/officeart/2005/8/layout/orgChart1"/>
    <dgm:cxn modelId="{F861663F-7D15-46D2-88F3-9A7420B27622}" type="presOf" srcId="{1F10B9C3-22A3-429A-89B6-518B0117ABD3}" destId="{F4AADF16-C66C-464D-A7C9-6F56E9DB7134}" srcOrd="1" destOrd="0" presId="urn:microsoft.com/office/officeart/2005/8/layout/orgChart1"/>
    <dgm:cxn modelId="{D2404086-FB91-4C35-8945-6553D0896B88}" type="presOf" srcId="{3030DEEC-E631-4C5D-B92A-E494E46EEDC0}" destId="{90BFC579-D6BC-49F1-97DE-E19628FB3464}" srcOrd="0" destOrd="0" presId="urn:microsoft.com/office/officeart/2005/8/layout/orgChart1"/>
    <dgm:cxn modelId="{F0A7EF6F-8F56-4749-AEEF-51AAAAE49BA5}" type="presParOf" srcId="{90BFC579-D6BC-49F1-97DE-E19628FB3464}" destId="{24D92469-4EF9-4282-A275-5E3AC8986425}" srcOrd="0" destOrd="0" presId="urn:microsoft.com/office/officeart/2005/8/layout/orgChart1"/>
    <dgm:cxn modelId="{96E38E2C-1864-45D2-8FD9-109B6D5C88AA}" type="presParOf" srcId="{24D92469-4EF9-4282-A275-5E3AC8986425}" destId="{8FF4CF33-E605-4202-9F4E-45F672E2967C}" srcOrd="0" destOrd="0" presId="urn:microsoft.com/office/officeart/2005/8/layout/orgChart1"/>
    <dgm:cxn modelId="{DF6B9DD6-D23E-41D6-91D6-0E4546FCF1CB}" type="presParOf" srcId="{8FF4CF33-E605-4202-9F4E-45F672E2967C}" destId="{1CE79F97-D61A-4719-B554-4E6D78E22ACC}" srcOrd="0" destOrd="0" presId="urn:microsoft.com/office/officeart/2005/8/layout/orgChart1"/>
    <dgm:cxn modelId="{8FD584A2-54C3-4EFD-8F10-72CAE3C6B6E6}" type="presParOf" srcId="{8FF4CF33-E605-4202-9F4E-45F672E2967C}" destId="{F4AADF16-C66C-464D-A7C9-6F56E9DB7134}" srcOrd="1" destOrd="0" presId="urn:microsoft.com/office/officeart/2005/8/layout/orgChart1"/>
    <dgm:cxn modelId="{C4BE4A59-DD6A-4990-B2EE-6AE6D53204F1}" type="presParOf" srcId="{24D92469-4EF9-4282-A275-5E3AC8986425}" destId="{EB6E61ED-D19C-4594-84AA-13DCA69EA8D7}" srcOrd="1" destOrd="0" presId="urn:microsoft.com/office/officeart/2005/8/layout/orgChart1"/>
    <dgm:cxn modelId="{2DAC11EA-CB0A-40AC-B928-F14603000F9C}" type="presParOf" srcId="{EB6E61ED-D19C-4594-84AA-13DCA69EA8D7}" destId="{BE441AE9-BA5C-4744-9577-0C1E09549609}" srcOrd="0" destOrd="0" presId="urn:microsoft.com/office/officeart/2005/8/layout/orgChart1"/>
    <dgm:cxn modelId="{6DF3495C-762B-49B7-B5F0-39CA0EBD06BA}" type="presParOf" srcId="{EB6E61ED-D19C-4594-84AA-13DCA69EA8D7}" destId="{C714045B-8C11-437A-BB47-DE961734F132}" srcOrd="1" destOrd="0" presId="urn:microsoft.com/office/officeart/2005/8/layout/orgChart1"/>
    <dgm:cxn modelId="{6F5B1621-7D8A-4363-A2A1-D73C1E7FC77E}" type="presParOf" srcId="{C714045B-8C11-437A-BB47-DE961734F132}" destId="{ED7440DA-891B-46F4-9388-BBC06C7A5E7D}" srcOrd="0" destOrd="0" presId="urn:microsoft.com/office/officeart/2005/8/layout/orgChart1"/>
    <dgm:cxn modelId="{3B685804-8A25-4532-8724-25888AA69C21}" type="presParOf" srcId="{ED7440DA-891B-46F4-9388-BBC06C7A5E7D}" destId="{5D56C354-A0B6-4E92-A3EA-50FAEE7D87BA}" srcOrd="0" destOrd="0" presId="urn:microsoft.com/office/officeart/2005/8/layout/orgChart1"/>
    <dgm:cxn modelId="{5BCD46DC-A029-4D37-8371-CC500D5EEC71}" type="presParOf" srcId="{ED7440DA-891B-46F4-9388-BBC06C7A5E7D}" destId="{13D53299-21F2-4C49-9AFD-F87A572B7121}" srcOrd="1" destOrd="0" presId="urn:microsoft.com/office/officeart/2005/8/layout/orgChart1"/>
    <dgm:cxn modelId="{50D87C93-6C05-4AA8-A210-9DBA893D9CD2}" type="presParOf" srcId="{C714045B-8C11-437A-BB47-DE961734F132}" destId="{1B250EFC-C9A7-4E5F-A067-FD38F977FB46}" srcOrd="1" destOrd="0" presId="urn:microsoft.com/office/officeart/2005/8/layout/orgChart1"/>
    <dgm:cxn modelId="{560D7B50-C602-479D-B250-25DC8CEDD39F}" type="presParOf" srcId="{C714045B-8C11-437A-BB47-DE961734F132}" destId="{FD1CDF37-441A-4AFD-85C0-E879865A7BD1}" srcOrd="2" destOrd="0" presId="urn:microsoft.com/office/officeart/2005/8/layout/orgChart1"/>
    <dgm:cxn modelId="{6B2B1F9E-D43C-4A2C-B3C3-A2B79D53216A}" type="presParOf" srcId="{EB6E61ED-D19C-4594-84AA-13DCA69EA8D7}" destId="{4BA88939-A121-45C3-9186-3EA04F6DA2A0}" srcOrd="2" destOrd="0" presId="urn:microsoft.com/office/officeart/2005/8/layout/orgChart1"/>
    <dgm:cxn modelId="{6F54C4DE-195C-45C2-B3FE-D83EED3BD26F}" type="presParOf" srcId="{EB6E61ED-D19C-4594-84AA-13DCA69EA8D7}" destId="{7E267D24-5564-4CB9-82FE-08D43D0AA59E}" srcOrd="3" destOrd="0" presId="urn:microsoft.com/office/officeart/2005/8/layout/orgChart1"/>
    <dgm:cxn modelId="{8C752481-9C01-46A4-834F-08C8E1AAD9C7}" type="presParOf" srcId="{7E267D24-5564-4CB9-82FE-08D43D0AA59E}" destId="{8527149A-E9D6-40C2-97DB-9783E5E25331}" srcOrd="0" destOrd="0" presId="urn:microsoft.com/office/officeart/2005/8/layout/orgChart1"/>
    <dgm:cxn modelId="{DDFCE792-1EE6-4BAE-9D9D-DD5E88A67311}" type="presParOf" srcId="{8527149A-E9D6-40C2-97DB-9783E5E25331}" destId="{5338F84E-58C9-4B35-8F41-AA8DC0921E9D}" srcOrd="0" destOrd="0" presId="urn:microsoft.com/office/officeart/2005/8/layout/orgChart1"/>
    <dgm:cxn modelId="{DBFA9BB7-3D1B-4704-B328-BFEBD3AA3066}" type="presParOf" srcId="{8527149A-E9D6-40C2-97DB-9783E5E25331}" destId="{401A7098-E9B6-4894-B7D4-85B0CF534AA8}" srcOrd="1" destOrd="0" presId="urn:microsoft.com/office/officeart/2005/8/layout/orgChart1"/>
    <dgm:cxn modelId="{B1CD3CCC-074B-45D8-BB44-CA8DF1E48B5E}" type="presParOf" srcId="{7E267D24-5564-4CB9-82FE-08D43D0AA59E}" destId="{A9668632-3324-4DFD-A227-7F4E17F980FB}" srcOrd="1" destOrd="0" presId="urn:microsoft.com/office/officeart/2005/8/layout/orgChart1"/>
    <dgm:cxn modelId="{C01FE9B6-12A2-4E5C-870E-074F89D1302C}" type="presParOf" srcId="{7E267D24-5564-4CB9-82FE-08D43D0AA59E}" destId="{AC1213A4-C020-4142-B04E-B2534A2148B3}" srcOrd="2" destOrd="0" presId="urn:microsoft.com/office/officeart/2005/8/layout/orgChart1"/>
    <dgm:cxn modelId="{5A20084B-8D3E-44DE-8B39-028AB359E0CE}" type="presParOf" srcId="{24D92469-4EF9-4282-A275-5E3AC8986425}" destId="{4C666B0B-E285-4794-93DB-61799C66703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A5D9E5-0FE3-47E1-B903-533CC4895C7A}" type="doc">
      <dgm:prSet loTypeId="urn:microsoft.com/office/officeart/2008/layout/PictureAccentList" loCatId="pictur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9AC8C8-5EA2-4945-821E-F12F232CFE10}">
      <dgm:prSet phldrT="[Text]" custT="1"/>
      <dgm:spPr/>
      <dgm:t>
        <a:bodyPr/>
        <a:lstStyle/>
        <a:p>
          <a:r>
            <a:rPr lang="bn-IN" sz="4000" dirty="0" smtClean="0">
              <a:latin typeface="NikoshBAN" panose="02000000000000000000" pitchFamily="2" charset="0"/>
              <a:cs typeface="NikoshBAN" panose="02000000000000000000" pitchFamily="2" charset="0"/>
            </a:rPr>
            <a:t>অ্যাপ্লিকেশন সফটওয়্যারের ব্যবহার</a:t>
          </a:r>
          <a:endParaRPr lang="en-US" sz="4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B4F9C67-58B7-4A47-938B-732D540FD566}" type="parTrans" cxnId="{1576F0C9-D7E1-4A43-ACED-2A3F9A0C54DA}">
      <dgm:prSet/>
      <dgm:spPr/>
      <dgm:t>
        <a:bodyPr/>
        <a:lstStyle/>
        <a:p>
          <a:endParaRPr lang="en-US"/>
        </a:p>
      </dgm:t>
    </dgm:pt>
    <dgm:pt modelId="{2C69767E-F5EB-4866-8865-0FCD2102D42B}" type="sibTrans" cxnId="{1576F0C9-D7E1-4A43-ACED-2A3F9A0C54DA}">
      <dgm:prSet/>
      <dgm:spPr/>
      <dgm:t>
        <a:bodyPr/>
        <a:lstStyle/>
        <a:p>
          <a:endParaRPr lang="en-US"/>
        </a:p>
      </dgm:t>
    </dgm:pt>
    <dgm:pt modelId="{22286A62-85F5-4285-BA9F-51427AC2211C}">
      <dgm:prSet phldrT="[Text]" custT="1"/>
      <dgm:spPr/>
      <dgm:t>
        <a:bodyPr/>
        <a:lstStyle/>
        <a:p>
          <a:r>
            <a:rPr lang="bn-IN" sz="4800" b="1" dirty="0" smtClean="0">
              <a:latin typeface="NikoshBAN" panose="02000000000000000000" pitchFamily="2" charset="0"/>
              <a:cs typeface="NikoshBAN" panose="02000000000000000000" pitchFamily="2" charset="0"/>
            </a:rPr>
            <a:t>লিখা যায়</a:t>
          </a:r>
          <a:endParaRPr lang="en-US" sz="4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F917EA2-74ED-4A94-A269-B3E66F288C36}" type="parTrans" cxnId="{B5ACC2AD-4BFC-46D8-BED7-1B7C4B146E83}">
      <dgm:prSet/>
      <dgm:spPr/>
      <dgm:t>
        <a:bodyPr/>
        <a:lstStyle/>
        <a:p>
          <a:endParaRPr lang="en-US"/>
        </a:p>
      </dgm:t>
    </dgm:pt>
    <dgm:pt modelId="{EDA51BA6-0C1C-4A8F-BD11-A52A40B8C74F}" type="sibTrans" cxnId="{B5ACC2AD-4BFC-46D8-BED7-1B7C4B146E83}">
      <dgm:prSet/>
      <dgm:spPr/>
      <dgm:t>
        <a:bodyPr/>
        <a:lstStyle/>
        <a:p>
          <a:endParaRPr lang="en-US"/>
        </a:p>
      </dgm:t>
    </dgm:pt>
    <dgm:pt modelId="{B81F2161-CBBC-481D-8BC7-CA85FFF68788}">
      <dgm:prSet phldrT="[Text]" custT="1"/>
      <dgm:spPr/>
      <dgm:t>
        <a:bodyPr/>
        <a:lstStyle/>
        <a:p>
          <a:r>
            <a:rPr lang="bn-IN" sz="4800" b="1" dirty="0" smtClean="0">
              <a:latin typeface="NikoshBAN" panose="02000000000000000000" pitchFamily="2" charset="0"/>
              <a:cs typeface="NikoshBAN" panose="02000000000000000000" pitchFamily="2" charset="0"/>
            </a:rPr>
            <a:t>গান শুনা যায় </a:t>
          </a:r>
          <a:endParaRPr lang="en-US" sz="4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6629DBE-9D08-465C-8560-17C6E563916A}" type="parTrans" cxnId="{6A981C0E-A898-4BFE-898E-E741EF456527}">
      <dgm:prSet/>
      <dgm:spPr/>
      <dgm:t>
        <a:bodyPr/>
        <a:lstStyle/>
        <a:p>
          <a:endParaRPr lang="en-US"/>
        </a:p>
      </dgm:t>
    </dgm:pt>
    <dgm:pt modelId="{40AA465F-36BB-4233-A3ED-A0C2F9A42E31}" type="sibTrans" cxnId="{6A981C0E-A898-4BFE-898E-E741EF456527}">
      <dgm:prSet/>
      <dgm:spPr/>
      <dgm:t>
        <a:bodyPr/>
        <a:lstStyle/>
        <a:p>
          <a:endParaRPr lang="en-US"/>
        </a:p>
      </dgm:t>
    </dgm:pt>
    <dgm:pt modelId="{918F9862-3B4A-4E87-B025-52254CCAD412}">
      <dgm:prSet custT="1"/>
      <dgm:spPr/>
      <dgm:t>
        <a:bodyPr/>
        <a:lstStyle/>
        <a:p>
          <a:r>
            <a:rPr lang="bn-IN" sz="4800" b="1" dirty="0" smtClean="0">
              <a:latin typeface="NikoshBAN" panose="02000000000000000000" pitchFamily="2" charset="0"/>
              <a:cs typeface="NikoshBAN" panose="02000000000000000000" pitchFamily="2" charset="0"/>
            </a:rPr>
            <a:t>ইন্টারনেটে ঘুরে বেড়ানো যায় </a:t>
          </a:r>
          <a:endParaRPr lang="en-US" sz="4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3DACFAB-B285-4760-B5CD-51E995E7F7B1}" type="parTrans" cxnId="{199C0236-29FA-42BE-995F-B05A730AF794}">
      <dgm:prSet/>
      <dgm:spPr/>
      <dgm:t>
        <a:bodyPr/>
        <a:lstStyle/>
        <a:p>
          <a:endParaRPr lang="en-US"/>
        </a:p>
      </dgm:t>
    </dgm:pt>
    <dgm:pt modelId="{B79F96C7-4028-4805-B937-22EED2CEB7D4}" type="sibTrans" cxnId="{199C0236-29FA-42BE-995F-B05A730AF794}">
      <dgm:prSet/>
      <dgm:spPr/>
      <dgm:t>
        <a:bodyPr/>
        <a:lstStyle/>
        <a:p>
          <a:endParaRPr lang="en-US"/>
        </a:p>
      </dgm:t>
    </dgm:pt>
    <dgm:pt modelId="{9744B84B-48E8-4BD4-B843-EF61A8EB115F}">
      <dgm:prSet custT="1"/>
      <dgm:spPr/>
      <dgm:t>
        <a:bodyPr/>
        <a:lstStyle/>
        <a:p>
          <a:r>
            <a:rPr lang="bn-IN" sz="4800" b="1" dirty="0" smtClean="0">
              <a:latin typeface="NikoshBAN" panose="02000000000000000000" pitchFamily="2" charset="0"/>
              <a:cs typeface="NikoshBAN" panose="02000000000000000000" pitchFamily="2" charset="0"/>
            </a:rPr>
            <a:t>ছবি আঁকা যায় </a:t>
          </a:r>
          <a:endParaRPr lang="en-US" sz="48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24D7F5C-8CB9-4B1F-B303-1474D93939BE}" type="parTrans" cxnId="{78011148-2108-445D-9A84-0E43F0E60EDA}">
      <dgm:prSet/>
      <dgm:spPr/>
      <dgm:t>
        <a:bodyPr/>
        <a:lstStyle/>
        <a:p>
          <a:endParaRPr lang="en-US"/>
        </a:p>
      </dgm:t>
    </dgm:pt>
    <dgm:pt modelId="{6F101637-7F2B-4510-B3C4-4B8F18442309}" type="sibTrans" cxnId="{78011148-2108-445D-9A84-0E43F0E60EDA}">
      <dgm:prSet/>
      <dgm:spPr/>
      <dgm:t>
        <a:bodyPr/>
        <a:lstStyle/>
        <a:p>
          <a:endParaRPr lang="en-US"/>
        </a:p>
      </dgm:t>
    </dgm:pt>
    <dgm:pt modelId="{443F344F-CAC5-40F7-8D2C-A643DA8B24A2}" type="pres">
      <dgm:prSet presAssocID="{8FA5D9E5-0FE3-47E1-B903-533CC4895C7A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E22954F-FCA0-40BB-84CC-27B69005F4AB}" type="pres">
      <dgm:prSet presAssocID="{A09AC8C8-5EA2-4945-821E-F12F232CFE10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en-US"/>
        </a:p>
      </dgm:t>
    </dgm:pt>
    <dgm:pt modelId="{0927EB28-5D2A-425F-A202-8F64BCEF4245}" type="pres">
      <dgm:prSet presAssocID="{A09AC8C8-5EA2-4945-821E-F12F232CFE10}" presName="rootComposite" presStyleCnt="0">
        <dgm:presLayoutVars/>
      </dgm:prSet>
      <dgm:spPr/>
      <dgm:t>
        <a:bodyPr/>
        <a:lstStyle/>
        <a:p>
          <a:endParaRPr lang="en-US"/>
        </a:p>
      </dgm:t>
    </dgm:pt>
    <dgm:pt modelId="{4DEE254B-FA42-44D2-91A8-F4A643541274}" type="pres">
      <dgm:prSet presAssocID="{A09AC8C8-5EA2-4945-821E-F12F232CFE10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en-US"/>
        </a:p>
      </dgm:t>
    </dgm:pt>
    <dgm:pt modelId="{A1DCCAEC-56B2-4593-B302-A53BAD9841C1}" type="pres">
      <dgm:prSet presAssocID="{A09AC8C8-5EA2-4945-821E-F12F232CFE10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54BF755-5106-48AC-817D-944414AE41B8}" type="pres">
      <dgm:prSet presAssocID="{22286A62-85F5-4285-BA9F-51427AC2211C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E2DFE4D-9E68-40F4-9FA4-26BDDD2169BC}" type="pres">
      <dgm:prSet presAssocID="{22286A62-85F5-4285-BA9F-51427AC2211C}" presName="Image" presStyleLbl="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4EB11E8E-DFC4-47BA-8A8D-68E112DA7410}" type="pres">
      <dgm:prSet presAssocID="{22286A62-85F5-4285-BA9F-51427AC2211C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D8EF10-6EC4-409C-96CB-F7AEBC18E7C2}" type="pres">
      <dgm:prSet presAssocID="{9744B84B-48E8-4BD4-B843-EF61A8EB115F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A702E25-08BA-46E0-8223-D70A136411D9}" type="pres">
      <dgm:prSet presAssocID="{9744B84B-48E8-4BD4-B843-EF61A8EB115F}" presName="Image" presStyleLbl="nod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A631F34-F096-46D3-B03A-453FB2CD4A11}" type="pres">
      <dgm:prSet presAssocID="{9744B84B-48E8-4BD4-B843-EF61A8EB115F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23C7EE-A7BE-4B1E-BDD1-34B2A03F1E2D}" type="pres">
      <dgm:prSet presAssocID="{B81F2161-CBBC-481D-8BC7-CA85FFF68788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C81D590-6E33-46ED-A734-4903B42D8735}" type="pres">
      <dgm:prSet presAssocID="{B81F2161-CBBC-481D-8BC7-CA85FFF68788}" presName="Image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en-US"/>
        </a:p>
      </dgm:t>
    </dgm:pt>
    <dgm:pt modelId="{9B233446-307C-4828-81D9-8D825A5E329E}" type="pres">
      <dgm:prSet presAssocID="{B81F2161-CBBC-481D-8BC7-CA85FFF68788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9B316-01E9-4CCE-A4C4-EC8FBF6BBBA5}" type="pres">
      <dgm:prSet presAssocID="{918F9862-3B4A-4E87-B025-52254CCAD412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1D3F524-A818-4E00-920B-E43A510A6B3D}" type="pres">
      <dgm:prSet presAssocID="{918F9862-3B4A-4E87-B025-52254CCAD412}" presName="Image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  <dgm:t>
        <a:bodyPr/>
        <a:lstStyle/>
        <a:p>
          <a:endParaRPr lang="en-US"/>
        </a:p>
      </dgm:t>
    </dgm:pt>
    <dgm:pt modelId="{8F892661-5E80-43D0-8534-042063A8E959}" type="pres">
      <dgm:prSet presAssocID="{918F9862-3B4A-4E87-B025-52254CCAD412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9C0236-29FA-42BE-995F-B05A730AF794}" srcId="{A09AC8C8-5EA2-4945-821E-F12F232CFE10}" destId="{918F9862-3B4A-4E87-B025-52254CCAD412}" srcOrd="3" destOrd="0" parTransId="{23DACFAB-B285-4760-B5CD-51E995E7F7B1}" sibTransId="{B79F96C7-4028-4805-B937-22EED2CEB7D4}"/>
    <dgm:cxn modelId="{FF91430C-8D2C-480F-8C7E-239C7FFB8D7E}" type="presOf" srcId="{9744B84B-48E8-4BD4-B843-EF61A8EB115F}" destId="{0A631F34-F096-46D3-B03A-453FB2CD4A11}" srcOrd="0" destOrd="0" presId="urn:microsoft.com/office/officeart/2008/layout/PictureAccentList"/>
    <dgm:cxn modelId="{E2F70F56-2BCF-42A5-8219-12AF575B9926}" type="presOf" srcId="{B81F2161-CBBC-481D-8BC7-CA85FFF68788}" destId="{9B233446-307C-4828-81D9-8D825A5E329E}" srcOrd="0" destOrd="0" presId="urn:microsoft.com/office/officeart/2008/layout/PictureAccentList"/>
    <dgm:cxn modelId="{B5ACC2AD-4BFC-46D8-BED7-1B7C4B146E83}" srcId="{A09AC8C8-5EA2-4945-821E-F12F232CFE10}" destId="{22286A62-85F5-4285-BA9F-51427AC2211C}" srcOrd="0" destOrd="0" parTransId="{0F917EA2-74ED-4A94-A269-B3E66F288C36}" sibTransId="{EDA51BA6-0C1C-4A8F-BD11-A52A40B8C74F}"/>
    <dgm:cxn modelId="{3004572D-63BF-45D9-BB3E-04FFC2AEB011}" type="presOf" srcId="{918F9862-3B4A-4E87-B025-52254CCAD412}" destId="{8F892661-5E80-43D0-8534-042063A8E959}" srcOrd="0" destOrd="0" presId="urn:microsoft.com/office/officeart/2008/layout/PictureAccentList"/>
    <dgm:cxn modelId="{6A981C0E-A898-4BFE-898E-E741EF456527}" srcId="{A09AC8C8-5EA2-4945-821E-F12F232CFE10}" destId="{B81F2161-CBBC-481D-8BC7-CA85FFF68788}" srcOrd="2" destOrd="0" parTransId="{46629DBE-9D08-465C-8560-17C6E563916A}" sibTransId="{40AA465F-36BB-4233-A3ED-A0C2F9A42E31}"/>
    <dgm:cxn modelId="{1576F0C9-D7E1-4A43-ACED-2A3F9A0C54DA}" srcId="{8FA5D9E5-0FE3-47E1-B903-533CC4895C7A}" destId="{A09AC8C8-5EA2-4945-821E-F12F232CFE10}" srcOrd="0" destOrd="0" parTransId="{4B4F9C67-58B7-4A47-938B-732D540FD566}" sibTransId="{2C69767E-F5EB-4866-8865-0FCD2102D42B}"/>
    <dgm:cxn modelId="{78011148-2108-445D-9A84-0E43F0E60EDA}" srcId="{A09AC8C8-5EA2-4945-821E-F12F232CFE10}" destId="{9744B84B-48E8-4BD4-B843-EF61A8EB115F}" srcOrd="1" destOrd="0" parTransId="{124D7F5C-8CB9-4B1F-B303-1474D93939BE}" sibTransId="{6F101637-7F2B-4510-B3C4-4B8F18442309}"/>
    <dgm:cxn modelId="{3AADC46B-B7F8-496A-AE89-D7FEADC76940}" type="presOf" srcId="{8FA5D9E5-0FE3-47E1-B903-533CC4895C7A}" destId="{443F344F-CAC5-40F7-8D2C-A643DA8B24A2}" srcOrd="0" destOrd="0" presId="urn:microsoft.com/office/officeart/2008/layout/PictureAccentList"/>
    <dgm:cxn modelId="{D707A273-5966-4804-B86B-024C27C9C865}" type="presOf" srcId="{A09AC8C8-5EA2-4945-821E-F12F232CFE10}" destId="{4DEE254B-FA42-44D2-91A8-F4A643541274}" srcOrd="0" destOrd="0" presId="urn:microsoft.com/office/officeart/2008/layout/PictureAccentList"/>
    <dgm:cxn modelId="{29B68015-E79A-41C0-9D81-64CC99CD8D7C}" type="presOf" srcId="{22286A62-85F5-4285-BA9F-51427AC2211C}" destId="{4EB11E8E-DFC4-47BA-8A8D-68E112DA7410}" srcOrd="0" destOrd="0" presId="urn:microsoft.com/office/officeart/2008/layout/PictureAccentList"/>
    <dgm:cxn modelId="{461EA6D4-2A94-409D-82C5-3E6FC951FB93}" type="presParOf" srcId="{443F344F-CAC5-40F7-8D2C-A643DA8B24A2}" destId="{7E22954F-FCA0-40BB-84CC-27B69005F4AB}" srcOrd="0" destOrd="0" presId="urn:microsoft.com/office/officeart/2008/layout/PictureAccentList"/>
    <dgm:cxn modelId="{2331A7DD-BA0F-42FB-9B18-43FB2A23833E}" type="presParOf" srcId="{7E22954F-FCA0-40BB-84CC-27B69005F4AB}" destId="{0927EB28-5D2A-425F-A202-8F64BCEF4245}" srcOrd="0" destOrd="0" presId="urn:microsoft.com/office/officeart/2008/layout/PictureAccentList"/>
    <dgm:cxn modelId="{08E9E1A2-601F-49AD-BF50-89B9877A52EF}" type="presParOf" srcId="{0927EB28-5D2A-425F-A202-8F64BCEF4245}" destId="{4DEE254B-FA42-44D2-91A8-F4A643541274}" srcOrd="0" destOrd="0" presId="urn:microsoft.com/office/officeart/2008/layout/PictureAccentList"/>
    <dgm:cxn modelId="{4C585BBD-0A5D-421B-9B75-4ADA613C0E01}" type="presParOf" srcId="{7E22954F-FCA0-40BB-84CC-27B69005F4AB}" destId="{A1DCCAEC-56B2-4593-B302-A53BAD9841C1}" srcOrd="1" destOrd="0" presId="urn:microsoft.com/office/officeart/2008/layout/PictureAccentList"/>
    <dgm:cxn modelId="{EDD836DD-C02A-4E81-A97A-F0CBD15135AB}" type="presParOf" srcId="{A1DCCAEC-56B2-4593-B302-A53BAD9841C1}" destId="{954BF755-5106-48AC-817D-944414AE41B8}" srcOrd="0" destOrd="0" presId="urn:microsoft.com/office/officeart/2008/layout/PictureAccentList"/>
    <dgm:cxn modelId="{BB9DEE88-46AF-4E45-8270-E69E15DB8423}" type="presParOf" srcId="{954BF755-5106-48AC-817D-944414AE41B8}" destId="{3E2DFE4D-9E68-40F4-9FA4-26BDDD2169BC}" srcOrd="0" destOrd="0" presId="urn:microsoft.com/office/officeart/2008/layout/PictureAccentList"/>
    <dgm:cxn modelId="{F42625A7-6A87-4AEB-AA47-F5B9D66D0E2E}" type="presParOf" srcId="{954BF755-5106-48AC-817D-944414AE41B8}" destId="{4EB11E8E-DFC4-47BA-8A8D-68E112DA7410}" srcOrd="1" destOrd="0" presId="urn:microsoft.com/office/officeart/2008/layout/PictureAccentList"/>
    <dgm:cxn modelId="{AD7E67B6-76B7-41D4-81AB-4485B0E58E05}" type="presParOf" srcId="{A1DCCAEC-56B2-4593-B302-A53BAD9841C1}" destId="{9DD8EF10-6EC4-409C-96CB-F7AEBC18E7C2}" srcOrd="1" destOrd="0" presId="urn:microsoft.com/office/officeart/2008/layout/PictureAccentList"/>
    <dgm:cxn modelId="{A0FD10B6-63AA-4F2C-9BCB-59B94D38F8C9}" type="presParOf" srcId="{9DD8EF10-6EC4-409C-96CB-F7AEBC18E7C2}" destId="{5A702E25-08BA-46E0-8223-D70A136411D9}" srcOrd="0" destOrd="0" presId="urn:microsoft.com/office/officeart/2008/layout/PictureAccentList"/>
    <dgm:cxn modelId="{771FBF42-A1EA-4604-94ED-4CA95EE60757}" type="presParOf" srcId="{9DD8EF10-6EC4-409C-96CB-F7AEBC18E7C2}" destId="{0A631F34-F096-46D3-B03A-453FB2CD4A11}" srcOrd="1" destOrd="0" presId="urn:microsoft.com/office/officeart/2008/layout/PictureAccentList"/>
    <dgm:cxn modelId="{3ACCF2EC-EE37-41C0-9F48-15F26FF93E56}" type="presParOf" srcId="{A1DCCAEC-56B2-4593-B302-A53BAD9841C1}" destId="{9E23C7EE-A7BE-4B1E-BDD1-34B2A03F1E2D}" srcOrd="2" destOrd="0" presId="urn:microsoft.com/office/officeart/2008/layout/PictureAccentList"/>
    <dgm:cxn modelId="{2FF5353D-C7A6-4538-94CC-04ECBF047633}" type="presParOf" srcId="{9E23C7EE-A7BE-4B1E-BDD1-34B2A03F1E2D}" destId="{7C81D590-6E33-46ED-A734-4903B42D8735}" srcOrd="0" destOrd="0" presId="urn:microsoft.com/office/officeart/2008/layout/PictureAccentList"/>
    <dgm:cxn modelId="{814BD05A-ABB5-4670-9E5A-873BE34EC812}" type="presParOf" srcId="{9E23C7EE-A7BE-4B1E-BDD1-34B2A03F1E2D}" destId="{9B233446-307C-4828-81D9-8D825A5E329E}" srcOrd="1" destOrd="0" presId="urn:microsoft.com/office/officeart/2008/layout/PictureAccentList"/>
    <dgm:cxn modelId="{1D8C65E6-FDC3-48B0-AFA8-2F8641EC782B}" type="presParOf" srcId="{A1DCCAEC-56B2-4593-B302-A53BAD9841C1}" destId="{B479B316-01E9-4CCE-A4C4-EC8FBF6BBBA5}" srcOrd="3" destOrd="0" presId="urn:microsoft.com/office/officeart/2008/layout/PictureAccentList"/>
    <dgm:cxn modelId="{0B13BB28-C821-42CB-A98E-E2785BF66221}" type="presParOf" srcId="{B479B316-01E9-4CCE-A4C4-EC8FBF6BBBA5}" destId="{E1D3F524-A818-4E00-920B-E43A510A6B3D}" srcOrd="0" destOrd="0" presId="urn:microsoft.com/office/officeart/2008/layout/PictureAccentList"/>
    <dgm:cxn modelId="{041EF459-7A6E-4E40-9E01-0A3760DC5A30}" type="presParOf" srcId="{B479B316-01E9-4CCE-A4C4-EC8FBF6BBBA5}" destId="{8F892661-5E80-43D0-8534-042063A8E959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1E9FEAC-1E94-468E-870A-CCBBBDE5A810}" type="doc">
      <dgm:prSet loTypeId="urn:microsoft.com/office/officeart/2008/layout/RadialCluster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9CAFAC-230E-4947-B965-F9E11BF3F500}">
      <dgm:prSet phldrT="[Text]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17ADD228-42AF-4432-A0DE-18AC789DA54E}" type="parTrans" cxnId="{F578E904-02D8-43C3-B58B-6BC272323BB0}">
      <dgm:prSet/>
      <dgm:spPr/>
      <dgm:t>
        <a:bodyPr/>
        <a:lstStyle/>
        <a:p>
          <a:endParaRPr lang="en-US"/>
        </a:p>
      </dgm:t>
    </dgm:pt>
    <dgm:pt modelId="{C7176F65-5549-4A2D-B801-9DE642D18AB0}" type="sibTrans" cxnId="{F578E904-02D8-43C3-B58B-6BC272323BB0}">
      <dgm:prSet/>
      <dgm:spPr/>
      <dgm:t>
        <a:bodyPr/>
        <a:lstStyle/>
        <a:p>
          <a:endParaRPr lang="en-US"/>
        </a:p>
      </dgm:t>
    </dgm:pt>
    <dgm:pt modelId="{EFB0E7B7-9525-4EEA-97D7-5171CFDFB239}">
      <dgm:prSet phldrT="[Text]" custT="1"/>
      <dgm:spPr/>
      <dgm:t>
        <a:bodyPr/>
        <a:lstStyle/>
        <a:p>
          <a:r>
            <a:rPr lang="bn-IN" sz="2000" dirty="0" smtClean="0">
              <a:latin typeface="NikoshBAN" panose="02000000000000000000" pitchFamily="2" charset="0"/>
              <a:cs typeface="NikoshBAN" panose="02000000000000000000" pitchFamily="2" charset="0"/>
            </a:rPr>
            <a:t>সব যন্ত্রপাতিকে একটির সাথে আরেকটির যোগাযোগ করিয়ে দেয়  </a:t>
          </a:r>
          <a:endParaRPr lang="en-US" sz="2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AFE7CF0-6CE2-4125-9B1C-1B70582A482A}" type="parTrans" cxnId="{0CABC69F-AA71-4C80-8445-DFB7409FF94B}">
      <dgm:prSet/>
      <dgm:spPr/>
      <dgm:t>
        <a:bodyPr/>
        <a:lstStyle/>
        <a:p>
          <a:endParaRPr lang="en-US"/>
        </a:p>
      </dgm:t>
    </dgm:pt>
    <dgm:pt modelId="{9BD5E27A-5B1F-489A-AF6F-48E36CE86AC8}" type="sibTrans" cxnId="{0CABC69F-AA71-4C80-8445-DFB7409FF94B}">
      <dgm:prSet/>
      <dgm:spPr/>
      <dgm:t>
        <a:bodyPr/>
        <a:lstStyle/>
        <a:p>
          <a:endParaRPr lang="en-US"/>
        </a:p>
      </dgm:t>
    </dgm:pt>
    <dgm:pt modelId="{EB78B1DB-2B3B-446E-BA18-3218C12843DA}">
      <dgm:prSet phldrT="[Text]" custT="1"/>
      <dgm:spPr/>
      <dgm:t>
        <a:bodyPr/>
        <a:lstStyle/>
        <a:p>
          <a:r>
            <a:rPr lang="bn-IN" sz="2000" dirty="0" smtClean="0">
              <a:latin typeface="NikoshBAN" panose="02000000000000000000" pitchFamily="2" charset="0"/>
              <a:cs typeface="NikoshBAN" panose="02000000000000000000" pitchFamily="2" charset="0"/>
            </a:rPr>
            <a:t>তথ্য জমা রাখার ব্যবস্থা করে </a:t>
          </a:r>
          <a:endParaRPr lang="en-US" sz="2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1E5CED8-181D-4AF5-BE4D-21AABE3D9F98}" type="parTrans" cxnId="{950220A3-B077-4DC4-B41D-7AE50A6674A4}">
      <dgm:prSet/>
      <dgm:spPr/>
      <dgm:t>
        <a:bodyPr/>
        <a:lstStyle/>
        <a:p>
          <a:endParaRPr lang="en-US"/>
        </a:p>
      </dgm:t>
    </dgm:pt>
    <dgm:pt modelId="{B3FEB0B6-209E-4BBA-84B9-2B95F6C77443}" type="sibTrans" cxnId="{950220A3-B077-4DC4-B41D-7AE50A6674A4}">
      <dgm:prSet/>
      <dgm:spPr/>
      <dgm:t>
        <a:bodyPr/>
        <a:lstStyle/>
        <a:p>
          <a:endParaRPr lang="en-US"/>
        </a:p>
      </dgm:t>
    </dgm:pt>
    <dgm:pt modelId="{16D3F970-1D40-412C-93CB-C4333BE7531E}">
      <dgm:prSet phldrT="[Text]" custT="1"/>
      <dgm:spPr/>
      <dgm:t>
        <a:bodyPr/>
        <a:lstStyle/>
        <a:p>
          <a:r>
            <a:rPr lang="bn-IN" sz="2000" dirty="0" smtClean="0">
              <a:latin typeface="NikoshBAN" panose="02000000000000000000" pitchFamily="2" charset="0"/>
              <a:cs typeface="NikoshBAN" panose="02000000000000000000" pitchFamily="2" charset="0"/>
            </a:rPr>
            <a:t>কম্পিউটারকে সচল ও ব্যবহার উপযোগী করে তোলে </a:t>
          </a:r>
          <a:endParaRPr lang="en-US" sz="2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A08ABF6-DC79-41D7-9538-1B78932FFC9A}" type="parTrans" cxnId="{B3B6D9C5-88DE-4F9B-8FD3-2FE2423452CE}">
      <dgm:prSet/>
      <dgm:spPr/>
      <dgm:t>
        <a:bodyPr/>
        <a:lstStyle/>
        <a:p>
          <a:endParaRPr lang="en-US"/>
        </a:p>
      </dgm:t>
    </dgm:pt>
    <dgm:pt modelId="{B9016669-5025-4F1F-BD9E-051B7723BEBD}" type="sibTrans" cxnId="{B3B6D9C5-88DE-4F9B-8FD3-2FE2423452CE}">
      <dgm:prSet/>
      <dgm:spPr/>
      <dgm:t>
        <a:bodyPr/>
        <a:lstStyle/>
        <a:p>
          <a:endParaRPr lang="en-US"/>
        </a:p>
      </dgm:t>
    </dgm:pt>
    <dgm:pt modelId="{966BF97F-C113-4979-961D-518ABD1A06C6}">
      <dgm:prSet custT="1"/>
      <dgm:spPr/>
      <dgm:t>
        <a:bodyPr/>
        <a:lstStyle/>
        <a:p>
          <a:r>
            <a:rPr lang="en-US" sz="20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কম্পিউটারের</a:t>
          </a:r>
          <a:r>
            <a:rPr lang="bn-IN" sz="2000" dirty="0" smtClean="0">
              <a:latin typeface="NikoshBAN" panose="02000000000000000000" pitchFamily="2" charset="0"/>
              <a:cs typeface="NikoshBAN" panose="02000000000000000000" pitchFamily="2" charset="0"/>
            </a:rPr>
            <a:t> সব যন্ত্রপাতি পরীক্ষা করে দেখে </a:t>
          </a:r>
          <a:endParaRPr lang="en-US" sz="2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4FC4DE0-8E65-478B-B395-F1A83FF3A56A}" type="parTrans" cxnId="{BE6FBB0F-6145-48D7-BDAD-377F8DE70315}">
      <dgm:prSet/>
      <dgm:spPr/>
      <dgm:t>
        <a:bodyPr/>
        <a:lstStyle/>
        <a:p>
          <a:endParaRPr lang="en-US"/>
        </a:p>
      </dgm:t>
    </dgm:pt>
    <dgm:pt modelId="{D4B8574A-32DE-4EBE-95D8-041BCA6C329C}" type="sibTrans" cxnId="{BE6FBB0F-6145-48D7-BDAD-377F8DE70315}">
      <dgm:prSet/>
      <dgm:spPr/>
      <dgm:t>
        <a:bodyPr/>
        <a:lstStyle/>
        <a:p>
          <a:endParaRPr lang="en-US"/>
        </a:p>
      </dgm:t>
    </dgm:pt>
    <dgm:pt modelId="{A788554A-D079-4583-8142-0287C5351F98}">
      <dgm:prSet custT="1"/>
      <dgm:spPr/>
      <dgm:t>
        <a:bodyPr/>
        <a:lstStyle/>
        <a:p>
          <a:r>
            <a:rPr lang="bn-IN" sz="2000" dirty="0" smtClean="0">
              <a:latin typeface="NikoshBAN" panose="02000000000000000000" pitchFamily="2" charset="0"/>
              <a:cs typeface="NikoshBAN" panose="02000000000000000000" pitchFamily="2" charset="0"/>
            </a:rPr>
            <a:t>ইনপুট আউটপুটকে সচল করে </a:t>
          </a:r>
          <a:endParaRPr lang="en-US" sz="2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03492CF-D820-451F-86BF-6AEFEB57B69B}" type="parTrans" cxnId="{6A1EC6A9-41EB-4AA4-BC71-137B8AD264FE}">
      <dgm:prSet/>
      <dgm:spPr/>
      <dgm:t>
        <a:bodyPr/>
        <a:lstStyle/>
        <a:p>
          <a:endParaRPr lang="en-US"/>
        </a:p>
      </dgm:t>
    </dgm:pt>
    <dgm:pt modelId="{6DA8800C-EFEB-47B0-B6B6-5FBEBC0BB53B}" type="sibTrans" cxnId="{6A1EC6A9-41EB-4AA4-BC71-137B8AD264FE}">
      <dgm:prSet/>
      <dgm:spPr/>
      <dgm:t>
        <a:bodyPr/>
        <a:lstStyle/>
        <a:p>
          <a:endParaRPr lang="en-US"/>
        </a:p>
      </dgm:t>
    </dgm:pt>
    <dgm:pt modelId="{13DC26A4-14DA-42A8-9FA6-8577A5D2DDEB}" type="pres">
      <dgm:prSet presAssocID="{C1E9FEAC-1E94-468E-870A-CCBBBDE5A81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478143D-62F9-4E36-8847-4D5B7B0404C7}" type="pres">
      <dgm:prSet presAssocID="{799CAFAC-230E-4947-B965-F9E11BF3F500}" presName="singleCycle" presStyleCnt="0"/>
      <dgm:spPr/>
      <dgm:t>
        <a:bodyPr/>
        <a:lstStyle/>
        <a:p>
          <a:endParaRPr lang="en-US"/>
        </a:p>
      </dgm:t>
    </dgm:pt>
    <dgm:pt modelId="{F089D9EF-410D-4F65-9418-DC1C4CBBF9FE}" type="pres">
      <dgm:prSet presAssocID="{799CAFAC-230E-4947-B965-F9E11BF3F500}" presName="singleCenter" presStyleLbl="node1" presStyleIdx="0" presStyleCnt="6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16E09934-1E3B-4249-850F-82D4317BDBCD}" type="pres">
      <dgm:prSet presAssocID="{B4FC4DE0-8E65-478B-B395-F1A83FF3A56A}" presName="Name56" presStyleLbl="parChTrans1D2" presStyleIdx="0" presStyleCnt="5"/>
      <dgm:spPr/>
      <dgm:t>
        <a:bodyPr/>
        <a:lstStyle/>
        <a:p>
          <a:endParaRPr lang="en-US"/>
        </a:p>
      </dgm:t>
    </dgm:pt>
    <dgm:pt modelId="{E170E879-FB82-4896-8392-8D9047231E0F}" type="pres">
      <dgm:prSet presAssocID="{966BF97F-C113-4979-961D-518ABD1A06C6}" presName="text0" presStyleLbl="node1" presStyleIdx="1" presStyleCnt="6" custScaleX="130170" custScaleY="1306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22158-F3B8-4899-AF75-CBB0B82042BD}" type="pres">
      <dgm:prSet presAssocID="{0AFE7CF0-6CE2-4125-9B1C-1B70582A482A}" presName="Name56" presStyleLbl="parChTrans1D2" presStyleIdx="1" presStyleCnt="5"/>
      <dgm:spPr/>
      <dgm:t>
        <a:bodyPr/>
        <a:lstStyle/>
        <a:p>
          <a:endParaRPr lang="en-US"/>
        </a:p>
      </dgm:t>
    </dgm:pt>
    <dgm:pt modelId="{D2086280-3AF0-4589-91B2-22393E32341F}" type="pres">
      <dgm:prSet presAssocID="{EFB0E7B7-9525-4EEA-97D7-5171CFDFB239}" presName="text0" presStyleLbl="node1" presStyleIdx="2" presStyleCnt="6" custScaleX="133255" custScaleY="1316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237B07-9208-435E-87BE-255B90931958}" type="pres">
      <dgm:prSet presAssocID="{403492CF-D820-451F-86BF-6AEFEB57B69B}" presName="Name56" presStyleLbl="parChTrans1D2" presStyleIdx="2" presStyleCnt="5"/>
      <dgm:spPr/>
      <dgm:t>
        <a:bodyPr/>
        <a:lstStyle/>
        <a:p>
          <a:endParaRPr lang="en-US"/>
        </a:p>
      </dgm:t>
    </dgm:pt>
    <dgm:pt modelId="{75755DFD-FEF0-4017-9A6F-49D7BE5E3601}" type="pres">
      <dgm:prSet presAssocID="{A788554A-D079-4583-8142-0287C5351F98}" presName="text0" presStyleLbl="node1" presStyleIdx="3" presStyleCnt="6" custScaleX="130197" custScaleY="1307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495E06-6BFE-405E-A5C3-F4264ACF309C}" type="pres">
      <dgm:prSet presAssocID="{11E5CED8-181D-4AF5-BE4D-21AABE3D9F98}" presName="Name56" presStyleLbl="parChTrans1D2" presStyleIdx="3" presStyleCnt="5"/>
      <dgm:spPr/>
      <dgm:t>
        <a:bodyPr/>
        <a:lstStyle/>
        <a:p>
          <a:endParaRPr lang="en-US"/>
        </a:p>
      </dgm:t>
    </dgm:pt>
    <dgm:pt modelId="{7C3104FE-6608-4A82-9DA0-9B7CD113939E}" type="pres">
      <dgm:prSet presAssocID="{EB78B1DB-2B3B-446E-BA18-3218C12843DA}" presName="text0" presStyleLbl="node1" presStyleIdx="4" presStyleCnt="6" custScaleX="130144" custScaleY="1292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F77364-14E4-4A68-8DDB-4479A84E15F6}" type="pres">
      <dgm:prSet presAssocID="{1A08ABF6-DC79-41D7-9538-1B78932FFC9A}" presName="Name56" presStyleLbl="parChTrans1D2" presStyleIdx="4" presStyleCnt="5"/>
      <dgm:spPr/>
      <dgm:t>
        <a:bodyPr/>
        <a:lstStyle/>
        <a:p>
          <a:endParaRPr lang="en-US"/>
        </a:p>
      </dgm:t>
    </dgm:pt>
    <dgm:pt modelId="{6BD717BC-C8FB-4FF1-B3EC-D6DC27FA1B62}" type="pres">
      <dgm:prSet presAssocID="{16D3F970-1D40-412C-93CB-C4333BE7531E}" presName="text0" presStyleLbl="node1" presStyleIdx="5" presStyleCnt="6" custScaleX="130530" custScaleY="129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73E5D3-D69F-4429-891E-451F355DA4E8}" type="presOf" srcId="{403492CF-D820-451F-86BF-6AEFEB57B69B}" destId="{73237B07-9208-435E-87BE-255B90931958}" srcOrd="0" destOrd="0" presId="urn:microsoft.com/office/officeart/2008/layout/RadialCluster"/>
    <dgm:cxn modelId="{03B00ED0-8682-4F4F-8A47-36C3F73E9BF9}" type="presOf" srcId="{1A08ABF6-DC79-41D7-9538-1B78932FFC9A}" destId="{C8F77364-14E4-4A68-8DDB-4479A84E15F6}" srcOrd="0" destOrd="0" presId="urn:microsoft.com/office/officeart/2008/layout/RadialCluster"/>
    <dgm:cxn modelId="{7ED3B691-6F93-4E8D-A1E9-5B7E3D130255}" type="presOf" srcId="{0AFE7CF0-6CE2-4125-9B1C-1B70582A482A}" destId="{B6122158-F3B8-4899-AF75-CBB0B82042BD}" srcOrd="0" destOrd="0" presId="urn:microsoft.com/office/officeart/2008/layout/RadialCluster"/>
    <dgm:cxn modelId="{B3B6D9C5-88DE-4F9B-8FD3-2FE2423452CE}" srcId="{799CAFAC-230E-4947-B965-F9E11BF3F500}" destId="{16D3F970-1D40-412C-93CB-C4333BE7531E}" srcOrd="4" destOrd="0" parTransId="{1A08ABF6-DC79-41D7-9538-1B78932FFC9A}" sibTransId="{B9016669-5025-4F1F-BD9E-051B7723BEBD}"/>
    <dgm:cxn modelId="{8218860E-C3AD-419C-8585-E9D8E4E928FC}" type="presOf" srcId="{A788554A-D079-4583-8142-0287C5351F98}" destId="{75755DFD-FEF0-4017-9A6F-49D7BE5E3601}" srcOrd="0" destOrd="0" presId="urn:microsoft.com/office/officeart/2008/layout/RadialCluster"/>
    <dgm:cxn modelId="{0CABC69F-AA71-4C80-8445-DFB7409FF94B}" srcId="{799CAFAC-230E-4947-B965-F9E11BF3F500}" destId="{EFB0E7B7-9525-4EEA-97D7-5171CFDFB239}" srcOrd="1" destOrd="0" parTransId="{0AFE7CF0-6CE2-4125-9B1C-1B70582A482A}" sibTransId="{9BD5E27A-5B1F-489A-AF6F-48E36CE86AC8}"/>
    <dgm:cxn modelId="{C1CD0C43-0529-4627-86BF-2DA0CFA9A520}" type="presOf" srcId="{16D3F970-1D40-412C-93CB-C4333BE7531E}" destId="{6BD717BC-C8FB-4FF1-B3EC-D6DC27FA1B62}" srcOrd="0" destOrd="0" presId="urn:microsoft.com/office/officeart/2008/layout/RadialCluster"/>
    <dgm:cxn modelId="{0FD9EF55-24A9-493D-9300-75AC6CB71C89}" type="presOf" srcId="{11E5CED8-181D-4AF5-BE4D-21AABE3D9F98}" destId="{B8495E06-6BFE-405E-A5C3-F4264ACF309C}" srcOrd="0" destOrd="0" presId="urn:microsoft.com/office/officeart/2008/layout/RadialCluster"/>
    <dgm:cxn modelId="{243F3953-58EE-4F18-8F51-68F2F0E790FE}" type="presOf" srcId="{C1E9FEAC-1E94-468E-870A-CCBBBDE5A810}" destId="{13DC26A4-14DA-42A8-9FA6-8577A5D2DDEB}" srcOrd="0" destOrd="0" presId="urn:microsoft.com/office/officeart/2008/layout/RadialCluster"/>
    <dgm:cxn modelId="{2ACAF7D9-F912-4C72-80F0-AD39F48ACB2E}" type="presOf" srcId="{966BF97F-C113-4979-961D-518ABD1A06C6}" destId="{E170E879-FB82-4896-8392-8D9047231E0F}" srcOrd="0" destOrd="0" presId="urn:microsoft.com/office/officeart/2008/layout/RadialCluster"/>
    <dgm:cxn modelId="{BE6FBB0F-6145-48D7-BDAD-377F8DE70315}" srcId="{799CAFAC-230E-4947-B965-F9E11BF3F500}" destId="{966BF97F-C113-4979-961D-518ABD1A06C6}" srcOrd="0" destOrd="0" parTransId="{B4FC4DE0-8E65-478B-B395-F1A83FF3A56A}" sibTransId="{D4B8574A-32DE-4EBE-95D8-041BCA6C329C}"/>
    <dgm:cxn modelId="{50384164-F965-4C18-8C90-BAB4880860AD}" type="presOf" srcId="{799CAFAC-230E-4947-B965-F9E11BF3F500}" destId="{F089D9EF-410D-4F65-9418-DC1C4CBBF9FE}" srcOrd="0" destOrd="0" presId="urn:microsoft.com/office/officeart/2008/layout/RadialCluster"/>
    <dgm:cxn modelId="{CC8BB128-CFA4-43DD-995C-DFB2CECEA46C}" type="presOf" srcId="{B4FC4DE0-8E65-478B-B395-F1A83FF3A56A}" destId="{16E09934-1E3B-4249-850F-82D4317BDBCD}" srcOrd="0" destOrd="0" presId="urn:microsoft.com/office/officeart/2008/layout/RadialCluster"/>
    <dgm:cxn modelId="{F9512433-F10A-4107-A071-14D7E0667188}" type="presOf" srcId="{EFB0E7B7-9525-4EEA-97D7-5171CFDFB239}" destId="{D2086280-3AF0-4589-91B2-22393E32341F}" srcOrd="0" destOrd="0" presId="urn:microsoft.com/office/officeart/2008/layout/RadialCluster"/>
    <dgm:cxn modelId="{950220A3-B077-4DC4-B41D-7AE50A6674A4}" srcId="{799CAFAC-230E-4947-B965-F9E11BF3F500}" destId="{EB78B1DB-2B3B-446E-BA18-3218C12843DA}" srcOrd="3" destOrd="0" parTransId="{11E5CED8-181D-4AF5-BE4D-21AABE3D9F98}" sibTransId="{B3FEB0B6-209E-4BBA-84B9-2B95F6C77443}"/>
    <dgm:cxn modelId="{8D34CDF6-EE06-49F8-99C4-3F81EDAB1A85}" type="presOf" srcId="{EB78B1DB-2B3B-446E-BA18-3218C12843DA}" destId="{7C3104FE-6608-4A82-9DA0-9B7CD113939E}" srcOrd="0" destOrd="0" presId="urn:microsoft.com/office/officeart/2008/layout/RadialCluster"/>
    <dgm:cxn modelId="{6A1EC6A9-41EB-4AA4-BC71-137B8AD264FE}" srcId="{799CAFAC-230E-4947-B965-F9E11BF3F500}" destId="{A788554A-D079-4583-8142-0287C5351F98}" srcOrd="2" destOrd="0" parTransId="{403492CF-D820-451F-86BF-6AEFEB57B69B}" sibTransId="{6DA8800C-EFEB-47B0-B6B6-5FBEBC0BB53B}"/>
    <dgm:cxn modelId="{F578E904-02D8-43C3-B58B-6BC272323BB0}" srcId="{C1E9FEAC-1E94-468E-870A-CCBBBDE5A810}" destId="{799CAFAC-230E-4947-B965-F9E11BF3F500}" srcOrd="0" destOrd="0" parTransId="{17ADD228-42AF-4432-A0DE-18AC789DA54E}" sibTransId="{C7176F65-5549-4A2D-B801-9DE642D18AB0}"/>
    <dgm:cxn modelId="{8CC7C14C-6A8C-41CB-BB9E-D82086D75624}" type="presParOf" srcId="{13DC26A4-14DA-42A8-9FA6-8577A5D2DDEB}" destId="{7478143D-62F9-4E36-8847-4D5B7B0404C7}" srcOrd="0" destOrd="0" presId="urn:microsoft.com/office/officeart/2008/layout/RadialCluster"/>
    <dgm:cxn modelId="{829B1291-1B1F-4FC4-8580-25C0ED0787A6}" type="presParOf" srcId="{7478143D-62F9-4E36-8847-4D5B7B0404C7}" destId="{F089D9EF-410D-4F65-9418-DC1C4CBBF9FE}" srcOrd="0" destOrd="0" presId="urn:microsoft.com/office/officeart/2008/layout/RadialCluster"/>
    <dgm:cxn modelId="{12A2F79C-3659-45F0-BBF3-28E8DEA049B4}" type="presParOf" srcId="{7478143D-62F9-4E36-8847-4D5B7B0404C7}" destId="{16E09934-1E3B-4249-850F-82D4317BDBCD}" srcOrd="1" destOrd="0" presId="urn:microsoft.com/office/officeart/2008/layout/RadialCluster"/>
    <dgm:cxn modelId="{DE68192C-E5DD-4DB3-AE6D-D2096F33E2B7}" type="presParOf" srcId="{7478143D-62F9-4E36-8847-4D5B7B0404C7}" destId="{E170E879-FB82-4896-8392-8D9047231E0F}" srcOrd="2" destOrd="0" presId="urn:microsoft.com/office/officeart/2008/layout/RadialCluster"/>
    <dgm:cxn modelId="{F74ADF80-E7E3-4CE8-AD52-8D9DE0228E3E}" type="presParOf" srcId="{7478143D-62F9-4E36-8847-4D5B7B0404C7}" destId="{B6122158-F3B8-4899-AF75-CBB0B82042BD}" srcOrd="3" destOrd="0" presId="urn:microsoft.com/office/officeart/2008/layout/RadialCluster"/>
    <dgm:cxn modelId="{ABAA4AC6-291B-4DE1-8837-AD13B27746AB}" type="presParOf" srcId="{7478143D-62F9-4E36-8847-4D5B7B0404C7}" destId="{D2086280-3AF0-4589-91B2-22393E32341F}" srcOrd="4" destOrd="0" presId="urn:microsoft.com/office/officeart/2008/layout/RadialCluster"/>
    <dgm:cxn modelId="{2287D792-51F9-48DE-9B96-28772CF53801}" type="presParOf" srcId="{7478143D-62F9-4E36-8847-4D5B7B0404C7}" destId="{73237B07-9208-435E-87BE-255B90931958}" srcOrd="5" destOrd="0" presId="urn:microsoft.com/office/officeart/2008/layout/RadialCluster"/>
    <dgm:cxn modelId="{6B199736-971D-4A15-A56C-09720AFF5BDC}" type="presParOf" srcId="{7478143D-62F9-4E36-8847-4D5B7B0404C7}" destId="{75755DFD-FEF0-4017-9A6F-49D7BE5E3601}" srcOrd="6" destOrd="0" presId="urn:microsoft.com/office/officeart/2008/layout/RadialCluster"/>
    <dgm:cxn modelId="{870FA650-C5C2-4174-BB0E-2308531D3CBB}" type="presParOf" srcId="{7478143D-62F9-4E36-8847-4D5B7B0404C7}" destId="{B8495E06-6BFE-405E-A5C3-F4264ACF309C}" srcOrd="7" destOrd="0" presId="urn:microsoft.com/office/officeart/2008/layout/RadialCluster"/>
    <dgm:cxn modelId="{BD1CF475-0C1D-4851-922A-1B67A654354A}" type="presParOf" srcId="{7478143D-62F9-4E36-8847-4D5B7B0404C7}" destId="{7C3104FE-6608-4A82-9DA0-9B7CD113939E}" srcOrd="8" destOrd="0" presId="urn:microsoft.com/office/officeart/2008/layout/RadialCluster"/>
    <dgm:cxn modelId="{10358C08-305B-46C5-9A62-7D6E3D8F36BE}" type="presParOf" srcId="{7478143D-62F9-4E36-8847-4D5B7B0404C7}" destId="{C8F77364-14E4-4A68-8DDB-4479A84E15F6}" srcOrd="9" destOrd="0" presId="urn:microsoft.com/office/officeart/2008/layout/RadialCluster"/>
    <dgm:cxn modelId="{0E438218-F60A-4D76-ABA8-397A5E342511}" type="presParOf" srcId="{7478143D-62F9-4E36-8847-4D5B7B0404C7}" destId="{6BD717BC-C8FB-4FF1-B3EC-D6DC27FA1B62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95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16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2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014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021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80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18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051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96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897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4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A0436-1B7D-40FA-922B-99D25B21946E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AB313-9FC2-46A3-B9A2-4785C87AE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0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186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t>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04" y="264199"/>
            <a:ext cx="11743980" cy="62747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2953552"/>
            <a:ext cx="883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আজকের ক্লাশে সবাইকে স্বাগত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451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Folded Corner 2"/>
          <p:cNvSpPr/>
          <p:nvPr/>
        </p:nvSpPr>
        <p:spPr>
          <a:xfrm>
            <a:off x="4280079" y="224305"/>
            <a:ext cx="3505200" cy="1295400"/>
          </a:xfrm>
          <a:prstGeom prst="foldedCorner">
            <a:avLst>
              <a:gd name="adj" fmla="val 25145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76400" y="3921615"/>
            <a:ext cx="4343400" cy="2514600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 err="1" smtClean="0">
                <a:latin typeface="NikoshBAN" pitchFamily="2" charset="0"/>
                <a:cs typeface="NikoshBAN" pitchFamily="2" charset="0"/>
              </a:rPr>
              <a:t>জাহাঙ্গীর</a:t>
            </a:r>
            <a:r>
              <a:rPr lang="en-GB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200" b="1" dirty="0" err="1" smtClean="0">
                <a:latin typeface="NikoshBAN" pitchFamily="2" charset="0"/>
                <a:cs typeface="NikoshBAN" pitchFamily="2" charset="0"/>
              </a:rPr>
              <a:t>আলম</a:t>
            </a:r>
            <a:endParaRPr lang="en-GB" sz="3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GB" sz="3200" b="1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GB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2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GB" sz="3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GB" sz="3200" b="1" dirty="0" err="1" smtClean="0">
                <a:latin typeface="NikoshBAN" pitchFamily="2" charset="0"/>
                <a:cs typeface="NikoshBAN" pitchFamily="2" charset="0"/>
              </a:rPr>
              <a:t>ফৈজুন্নেছা</a:t>
            </a:r>
            <a:r>
              <a:rPr lang="en-GB" sz="3200" b="1" smtClean="0">
                <a:latin typeface="NikoshBAN" pitchFamily="2" charset="0"/>
                <a:cs typeface="NikoshBAN" pitchFamily="2" charset="0"/>
              </a:rPr>
              <a:t> উচ্চ</a:t>
            </a:r>
            <a:r>
              <a:rPr lang="en-GB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3200" b="1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358" y="1928988"/>
            <a:ext cx="1483284" cy="184631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248400" y="3921615"/>
            <a:ext cx="4267200" cy="2514600"/>
          </a:xfrm>
          <a:prstGeom prst="rect">
            <a:avLst/>
          </a:prstGeom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শ্রেণিঃ ষষ্ঠ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বিষয়ঃ তথ্য ও যোগাযোগ প্রযুক্তি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অধ্যায়ঃ দ্বিতীয়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সময়ঃ ৫০ মিনিট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তারিখঃ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016" y="2006816"/>
            <a:ext cx="1699423" cy="169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8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84604" y="5237297"/>
            <a:ext cx="8384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2490" y="5220637"/>
            <a:ext cx="7716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হার্ডওয়্যার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(মাউস, কী-বোর্ড, মনিটর ও সিপিইউ ইত্যাদি)।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950" y="1346718"/>
            <a:ext cx="4290452" cy="3213100"/>
          </a:xfrm>
          <a:prstGeom prst="rect">
            <a:avLst/>
          </a:prstGeom>
          <a:ln w="1270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580724" y="224234"/>
            <a:ext cx="831787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bn-IN" sz="5400" b="1" dirty="0">
                <a:latin typeface="NikoshBAN" pitchFamily="2" charset="0"/>
                <a:cs typeface="NikoshBAN" pitchFamily="2" charset="0"/>
              </a:rPr>
              <a:t> দু’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টি নিবিড়ভাবে পর্যবেক্ষন কর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855" y="1346718"/>
            <a:ext cx="3929840" cy="3213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61268" y="5237297"/>
            <a:ext cx="8230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24684" y="5228644"/>
            <a:ext cx="7703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শুধু কম্পিউটারের হার্ডওয়্যার দিয়ে কি কাজ করা যায়?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2644" y="5251155"/>
            <a:ext cx="1396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39901" y="5282251"/>
            <a:ext cx="8873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তাহলে বলতো কিসের সাহায্যে কম্পিউটার সচল ও অর্থপূর্ণ হয়ে ওঠে?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51997" y="5255945"/>
            <a:ext cx="2049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05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Wave 2"/>
          <p:cNvSpPr/>
          <p:nvPr/>
        </p:nvSpPr>
        <p:spPr>
          <a:xfrm>
            <a:off x="3481051" y="297957"/>
            <a:ext cx="5255653" cy="1504682"/>
          </a:xfrm>
          <a:prstGeom prst="wave">
            <a:avLst>
              <a:gd name="adj1" fmla="val 11644"/>
              <a:gd name="adj2" fmla="val 0"/>
            </a:avLst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8000" dirty="0">
              <a:ln w="0"/>
              <a:solidFill>
                <a:srgbClr val="7030A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63025" y="2987410"/>
            <a:ext cx="6091707" cy="1468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500" dirty="0" err="1" smtClean="0">
                <a:latin typeface="NikoshBAN" pitchFamily="2" charset="0"/>
                <a:cs typeface="NikoshBAN" pitchFamily="2" charset="0"/>
              </a:rPr>
              <a:t>সফটওয়্যার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71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3388" y="2351469"/>
            <a:ext cx="11677879" cy="526297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এ পাঠ শেষে শিক্ষার্থীরা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...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সফটওয়্যার কী তা বলতে পারবে;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সফটওয়্যারের প্রকারভেদ উল্লেখ করতে পারবে;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অ্যাপ্লিকেশন সফটওয়্যার ও অপারেটিং সিস্টেম সফটওয়্যারের কাজ বর্ণনা করতে পারবে।</a:t>
            </a:r>
          </a:p>
          <a:p>
            <a:endParaRPr lang="bn-BD" sz="4800" dirty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§"/>
            </a:pP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5" y="456126"/>
            <a:ext cx="2971800" cy="110799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683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7625" y="4140170"/>
            <a:ext cx="1156364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সফটওয়্যারঃ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কম্পিউটারের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GB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আউটপুট, মেমোরি এবং প্রসেসর ইত্যাদি যন্ত্রপাতি বা ডিভাইস যার সাহায্যে সচল ও অর্থপূর্ণ হয়ে ওঠে তাই সফটওয়্যার। </a:t>
            </a:r>
          </a:p>
          <a:p>
            <a:pPr algn="just"/>
            <a:r>
              <a:rPr lang="bn-IN" sz="40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অথবা,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কম্পিউটারের কাজের নির্দেশমালাকে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বলে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6" t="18997" r="27968" b="18638"/>
          <a:stretch/>
        </p:blipFill>
        <p:spPr>
          <a:xfrm>
            <a:off x="2052033" y="1223488"/>
            <a:ext cx="2446985" cy="2275426"/>
          </a:xfrm>
          <a:prstGeom prst="rect">
            <a:avLst/>
          </a:prstGeom>
          <a:ln w="952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972" y="1223488"/>
            <a:ext cx="4760024" cy="22754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92202" y="109152"/>
            <a:ext cx="2833352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665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837282" y="733811"/>
          <a:ext cx="10059316" cy="5777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8765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273" y="1707948"/>
            <a:ext cx="5603249" cy="37129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139484" y="5778786"/>
            <a:ext cx="4411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অ্যাপ্লিকেশন সফটওয়্যার 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58852" y="5717231"/>
            <a:ext cx="5517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অপারেটিং সিস্টেম সফটওয়্যার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5" y="1707948"/>
            <a:ext cx="5408070" cy="371292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4795235" y="129442"/>
            <a:ext cx="260153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2405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9525" y="266686"/>
            <a:ext cx="4844871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অ্যাপ্লিকেশন সফটওয়্যার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202" y="5276261"/>
            <a:ext cx="1172194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36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অ্যাপ্লিকেশন সফটওয়্যারঃ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অ্যাপ্লিকেশন সফটওয়্যার। 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19" y="1310914"/>
            <a:ext cx="8023742" cy="342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21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484742" y="283336"/>
          <a:ext cx="11391441" cy="529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4096" y="5808424"/>
            <a:ext cx="11153104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এরকম আরও অসংখ্য কাজ বা অ্যাপ্লিকেশন করা যায়।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421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EE254B-FA42-44D2-91A8-F4A643541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4DEE254B-FA42-44D2-91A8-F4A643541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4DEE254B-FA42-44D2-91A8-F4A643541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2DFE4D-9E68-40F4-9FA4-26BDDD2169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3E2DFE4D-9E68-40F4-9FA4-26BDDD2169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3E2DFE4D-9E68-40F4-9FA4-26BDDD2169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EB11E8E-DFC4-47BA-8A8D-68E112DA7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4EB11E8E-DFC4-47BA-8A8D-68E112DA7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4EB11E8E-DFC4-47BA-8A8D-68E112DA74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702E25-08BA-46E0-8223-D70A13641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5A702E25-08BA-46E0-8223-D70A13641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5A702E25-08BA-46E0-8223-D70A136411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631F34-F096-46D3-B03A-453FB2CD4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0A631F34-F096-46D3-B03A-453FB2CD4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0A631F34-F096-46D3-B03A-453FB2CD4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81D590-6E33-46ED-A734-4903B42D8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7C81D590-6E33-46ED-A734-4903B42D8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7C81D590-6E33-46ED-A734-4903B42D8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B233446-307C-4828-81D9-8D825A5E32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9B233446-307C-4828-81D9-8D825A5E32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9B233446-307C-4828-81D9-8D825A5E32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D3F524-A818-4E00-920B-E43A510A6B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E1D3F524-A818-4E00-920B-E43A510A6B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E1D3F524-A818-4E00-920B-E43A510A6B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F892661-5E80-43D0-8534-042063A8E9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8F892661-5E80-43D0-8534-042063A8E9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8F892661-5E80-43D0-8534-042063A8E9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4305300" y="525975"/>
            <a:ext cx="3657600" cy="1143000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0457" y="3213279"/>
            <a:ext cx="11784168" cy="6858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অ্যাপ্লিকেশন সফটওয়্যার -এর সাহায্যে করা যায় এমন ৩টি কাজ লিখ।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22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804108" y="2776470"/>
            <a:ext cx="6726259" cy="228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800" b="1" dirty="0">
                <a:latin typeface="NikoshBAN" pitchFamily="2" charset="0"/>
                <a:cs typeface="NikoshBAN" pitchFamily="2" charset="0"/>
              </a:rPr>
              <a:t>১। লিখা যায়,</a:t>
            </a:r>
          </a:p>
          <a:p>
            <a:r>
              <a:rPr lang="bn-BD" sz="4800" b="1" dirty="0">
                <a:latin typeface="NikoshBAN" pitchFamily="2" charset="0"/>
                <a:cs typeface="NikoshBAN" pitchFamily="2" charset="0"/>
              </a:rPr>
              <a:t>২। ছবি আঁকা যায় ও</a:t>
            </a:r>
          </a:p>
          <a:p>
            <a:r>
              <a:rPr lang="bn-BD" sz="4800" b="1" dirty="0">
                <a:latin typeface="NikoshBAN" pitchFamily="2" charset="0"/>
                <a:cs typeface="NikoshBAN" pitchFamily="2" charset="0"/>
              </a:rPr>
              <a:t>৩। ইন্টারনেটে ঘুরে বেড়ানো যায়।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4095750" y="442218"/>
            <a:ext cx="3886200" cy="1295400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মিলিয়ে নাও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672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7577" y="4365944"/>
            <a:ext cx="11706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অপারেটিং সিস্টেম সফটওয়্যার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যে সফটওয়্যার কম্পিউটারকে সচল করার জন্য ব্যবহৃত হয় তা হচ্ছে অপারেটিং সিস্টেম সফটওয়্যার।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577" y="5489695"/>
            <a:ext cx="11706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সিস্টেমকে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পরিচালনার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সিস্টেম সফটওয়্যার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অপারেটিং সিস্টেম সফটওয়্যার।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94715" y="90449"/>
            <a:ext cx="5208632" cy="7078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অপারেটিং সিস্টেম সফটওয়্যার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907" y="906423"/>
            <a:ext cx="5804248" cy="329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116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790682" y="67280"/>
            <a:ext cx="4507606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অপারেটিং সিস্টেমের (ওএস)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6" name="Diagram 5"/>
          <p:cNvGraphicFramePr/>
          <p:nvPr>
            <p:extLst/>
          </p:nvPr>
        </p:nvGraphicFramePr>
        <p:xfrm>
          <a:off x="540913" y="790884"/>
          <a:ext cx="11050073" cy="5666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8315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089D9EF-410D-4F65-9418-DC1C4CBBF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F089D9EF-410D-4F65-9418-DC1C4CBBF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F089D9EF-410D-4F65-9418-DC1C4CBBF9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6E09934-1E3B-4249-850F-82D4317BDB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16E09934-1E3B-4249-850F-82D4317BDB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16E09934-1E3B-4249-850F-82D4317BDB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170E879-FB82-4896-8392-8D9047231E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E170E879-FB82-4896-8392-8D9047231E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E170E879-FB82-4896-8392-8D9047231E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122158-F3B8-4899-AF75-CBB0B8204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B6122158-F3B8-4899-AF75-CBB0B8204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B6122158-F3B8-4899-AF75-CBB0B82042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2086280-3AF0-4589-91B2-22393E323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D2086280-3AF0-4589-91B2-22393E323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D2086280-3AF0-4589-91B2-22393E3234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237B07-9208-435E-87BE-255B909319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graphicEl>
                                              <a:dgm id="{73237B07-9208-435E-87BE-255B909319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graphicEl>
                                              <a:dgm id="{73237B07-9208-435E-87BE-255B909319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5755DFD-FEF0-4017-9A6F-49D7BE5E36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graphicEl>
                                              <a:dgm id="{75755DFD-FEF0-4017-9A6F-49D7BE5E36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graphicEl>
                                              <a:dgm id="{75755DFD-FEF0-4017-9A6F-49D7BE5E36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8495E06-6BFE-405E-A5C3-F4264ACF30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graphicEl>
                                              <a:dgm id="{B8495E06-6BFE-405E-A5C3-F4264ACF30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graphicEl>
                                              <a:dgm id="{B8495E06-6BFE-405E-A5C3-F4264ACF30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C3104FE-6608-4A82-9DA0-9B7CD1139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graphicEl>
                                              <a:dgm id="{7C3104FE-6608-4A82-9DA0-9B7CD1139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graphicEl>
                                              <a:dgm id="{7C3104FE-6608-4A82-9DA0-9B7CD11393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8F77364-14E4-4A68-8DDB-4479A84E1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graphicEl>
                                              <a:dgm id="{C8F77364-14E4-4A68-8DDB-4479A84E1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graphicEl>
                                              <a:dgm id="{C8F77364-14E4-4A68-8DDB-4479A84E15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BD717BC-C8FB-4FF1-B3EC-D6DC27FA1B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>
                                            <p:graphicEl>
                                              <a:dgm id="{6BD717BC-C8FB-4FF1-B3EC-D6DC27FA1B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graphicEl>
                                              <a:dgm id="{6BD717BC-C8FB-4FF1-B3EC-D6DC27FA1B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6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Round Same Side Corner Rectangle 2"/>
          <p:cNvSpPr/>
          <p:nvPr/>
        </p:nvSpPr>
        <p:spPr>
          <a:xfrm>
            <a:off x="4419600" y="463640"/>
            <a:ext cx="3276600" cy="914400"/>
          </a:xfrm>
          <a:prstGeom prst="round2Same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3183" y="3568521"/>
            <a:ext cx="11797047" cy="8382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latin typeface="NikoshBAN" pitchFamily="2" charset="0"/>
                <a:cs typeface="NikoshBAN" pitchFamily="2" charset="0"/>
              </a:rPr>
              <a:t>অপারেটিং সিস্টেমের (ওএস) ৩টি কাজ লিখ।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217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Round Same Side Corner Rectangle 2"/>
          <p:cNvSpPr/>
          <p:nvPr/>
        </p:nvSpPr>
        <p:spPr>
          <a:xfrm>
            <a:off x="4533900" y="593499"/>
            <a:ext cx="3124200" cy="914400"/>
          </a:xfrm>
          <a:prstGeom prst="round2Same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মিলিয়ে নাও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5460" y="2314978"/>
            <a:ext cx="10341734" cy="2743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bn-BD" sz="4400" b="1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সব যন্ত্রপাতি পরীক্ষা করে দেখে,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 </a:t>
            </a:r>
            <a:endParaRPr lang="bn-IN" sz="4400" b="1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IN" sz="4400" b="1" dirty="0">
                <a:latin typeface="NikoshBAN" pitchFamily="2" charset="0"/>
                <a:cs typeface="NikoshBAN" pitchFamily="2" charset="0"/>
              </a:rPr>
              <a:t>২। তথ্য জমা রাখার ব্যবস্থা করে ও </a:t>
            </a:r>
            <a:endParaRPr lang="bn-BD" sz="4400" b="1" dirty="0">
              <a:latin typeface="NikoshBAN" pitchFamily="2" charset="0"/>
              <a:cs typeface="NikoshBAN" pitchFamily="2" charset="0"/>
            </a:endParaRPr>
          </a:p>
          <a:p>
            <a:r>
              <a:rPr lang="bn-IN" sz="4400" b="1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কম্পিউটারকে সচল</a:t>
            </a:r>
            <a:r>
              <a:rPr lang="bn-IN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ও</a:t>
            </a:r>
            <a:r>
              <a:rPr lang="bn-IN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ব্যবহারের উপযোগী করে রাখে</a:t>
            </a:r>
            <a:r>
              <a:rPr lang="bn-IN" sz="4400" b="1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46467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53360" y="409020"/>
            <a:ext cx="3100981" cy="637605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সুপার কম্পিউটার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173" y="1352249"/>
            <a:ext cx="4446425" cy="287792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731" y="1352249"/>
            <a:ext cx="4100275" cy="287792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08338" y="5090134"/>
            <a:ext cx="10753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বড় বড় সুপার কম্পিউটারের নিজস্ব অপারেটিং সিস্টেম রয়েছে। 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872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88" y="1166784"/>
            <a:ext cx="4369438" cy="41019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6222" y="333281"/>
            <a:ext cx="967446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পিসি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 বা পারসোনাল কম্পিউটারের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জন্য ব্যবহৃত অপারেটিং সিস্টেম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43583" y="5507335"/>
            <a:ext cx="29564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উইন্ডোজ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787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258" y="1355940"/>
            <a:ext cx="4162300" cy="4162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0330" y="466283"/>
            <a:ext cx="11011435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পিসি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 বা পারসোনাল কম্পিউটারের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 জন্য ব্যবহৃত অপারেটিং সিস্টেম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60843" y="5548112"/>
            <a:ext cx="17291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ম্যাক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885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293" y="1521299"/>
            <a:ext cx="3485676" cy="3650012"/>
          </a:xfrm>
          <a:prstGeom prst="rect">
            <a:avLst/>
          </a:prstGeom>
        </p:spPr>
      </p:pic>
      <p:sp>
        <p:nvSpPr>
          <p:cNvPr id="6" name="AutoShape 4" descr="http://www.unix.org/u30logo/unix_logo.gif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584" y="1405688"/>
            <a:ext cx="4808014" cy="36500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3924" y="348150"/>
            <a:ext cx="11449319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পিসি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 বা পারসোনাল কম্পিউটারের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 জন্য ব্যবহৃত অপারেটিং সিস্টেম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02386" y="5663625"/>
            <a:ext cx="20091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ইউনিক্স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760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98" y="803220"/>
            <a:ext cx="4762500" cy="2381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95308" y="58705"/>
            <a:ext cx="10279768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পিসি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 বা পারসোনাল কম্পিউটারের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জন্য ব্যবহৃত অপারেটিং সিস্টেম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6360" y="3352973"/>
            <a:ext cx="1619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লিনাক্স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1820" y="4134116"/>
            <a:ext cx="11771289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লিনাক্স হচ্ছে মুক্ত অপারেটিং সিস্টেম, যা বিনামূল্যে পাওয়া যায়। এটি পৃথিবীজুড়ে অত্যন্ত জনপ্রিয় অপারেটিং সিস্টেম।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1820" y="5357610"/>
            <a:ext cx="11771289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উইন্ডোজ, ম্যাক এবং মুক্ত সফটওয়্যার লিনাক্সের স্ক্রিন ব্যবহার করার মধ্যে কোনো বড় ধরনের পার্থক্য নেই।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671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730" y="772737"/>
            <a:ext cx="3374191" cy="305228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2" y="3954449"/>
            <a:ext cx="2438400" cy="24384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6482366" y="772736"/>
            <a:ext cx="3317818" cy="3078436"/>
            <a:chOff x="5035640" y="772736"/>
            <a:chExt cx="3317818" cy="307843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15" r="2497" b="15567"/>
            <a:stretch/>
          </p:blipFill>
          <p:spPr>
            <a:xfrm>
              <a:off x="5035640" y="772736"/>
              <a:ext cx="3317818" cy="305228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5035640" y="3481840"/>
              <a:ext cx="31295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dirty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স্মার্ট ফোন বা ট্যাবের জন্য উইন্ডোজ লোগো</a:t>
              </a:r>
              <a:endParaRPr lang="en-US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18941" y="139710"/>
            <a:ext cx="11822805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স্মার্ট ফোন, ট্যাবলেট এবং প্যাডের জন্য বিভিন্ন ধরনের অপারেটিং সিস্টেম ব্যবহার করা হয়।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6940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610099" y="443335"/>
            <a:ext cx="2971800" cy="8382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4851" y="4030016"/>
            <a:ext cx="11706895" cy="8382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পিসি-র জন্য ব্যবহৃত ৪টি অপারেটিং সিস্টেমের নাম লিখ।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13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610099" y="749121"/>
            <a:ext cx="3124200" cy="10668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মিলিয়ে নাও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70261" y="2718515"/>
            <a:ext cx="4203879" cy="25908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১। উইন্ডোজ,</a:t>
            </a: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২। ম্যাক,</a:t>
            </a: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৩। ইউনিক্স ও</a:t>
            </a: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৪। লিনাক্স ইত্যাদি।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448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95800" y="515796"/>
            <a:ext cx="2895600" cy="101566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2877" y="2459864"/>
            <a:ext cx="9524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 কম্পিউটারের কাজের নির্দেশমালাকে কী বলে?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4708" y="3170118"/>
            <a:ext cx="10638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২। সাধারণভাবে সফটওয়্যার কয় ভাগে বিভক্ত এবং কী কী?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025" y="3900151"/>
            <a:ext cx="10942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৩। অ্যাপ্লিকেশন সফটওয়্যার ব্যবহার করে করা হয় এমন দু'টি কাজ বল।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2634" y="4659484"/>
            <a:ext cx="9929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৪। অপারেটিং সিস্টেম সফটওয়্যার -এর দু'টি কাজ বল।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413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BF6BD-2CA3-498F-9680-578D54C156FF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Cloud 2"/>
          <p:cNvSpPr/>
          <p:nvPr/>
        </p:nvSpPr>
        <p:spPr>
          <a:xfrm>
            <a:off x="4063820" y="223230"/>
            <a:ext cx="4038600" cy="1143000"/>
          </a:xfrm>
          <a:prstGeom prst="cloud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39911" y="3657600"/>
            <a:ext cx="8899301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সফটওয়্যারের গুরুত্ব লিখে আনবে।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612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806"/>
            <a:ext cx="12192000" cy="67061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93005" y="2515674"/>
            <a:ext cx="8229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 সবাইকে </a:t>
            </a:r>
            <a:endParaRPr lang="en-US" sz="8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087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564</Words>
  <Application>Microsoft Office PowerPoint</Application>
  <PresentationFormat>Widescreen</PresentationFormat>
  <Paragraphs>118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ASHFE</dc:creator>
  <cp:lastModifiedBy>Lm Ashab Uddin Ridoy</cp:lastModifiedBy>
  <cp:revision>2</cp:revision>
  <dcterms:created xsi:type="dcterms:W3CDTF">2019-06-02T13:54:47Z</dcterms:created>
  <dcterms:modified xsi:type="dcterms:W3CDTF">2019-10-16T14:20:01Z</dcterms:modified>
</cp:coreProperties>
</file>