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3" r:id="rId7"/>
    <p:sldId id="275" r:id="rId8"/>
    <p:sldId id="267" r:id="rId9"/>
    <p:sldId id="268" r:id="rId10"/>
    <p:sldId id="269" r:id="rId11"/>
    <p:sldId id="271" r:id="rId12"/>
    <p:sldId id="276" r:id="rId13"/>
    <p:sldId id="272" r:id="rId14"/>
    <p:sldId id="277" r:id="rId15"/>
    <p:sldId id="27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3" d="100"/>
          <a:sy n="83" d="100"/>
        </p:scale>
        <p:origin x="-984" y="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096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56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331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02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849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76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58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28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733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043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080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IN"/>
          </a:p>
        </p:txBody>
      </p:sp>
    </p:spTree>
    <p:extLst>
      <p:ext uri="{BB962C8B-B14F-4D97-AF65-F5344CB8AC3E}">
        <p14:creationId xmlns:p14="http://schemas.microsoft.com/office/powerpoint/2010/main" val="493187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IN"/>
          </a:p>
        </p:txBody>
      </p:sp>
    </p:spTree>
    <p:extLst>
      <p:ext uri="{BB962C8B-B14F-4D97-AF65-F5344CB8AC3E}">
        <p14:creationId xmlns:p14="http://schemas.microsoft.com/office/powerpoint/2010/main" val="2353751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IN"/>
          </a:p>
        </p:txBody>
      </p:sp>
    </p:spTree>
    <p:extLst>
      <p:ext uri="{BB962C8B-B14F-4D97-AF65-F5344CB8AC3E}">
        <p14:creationId xmlns:p14="http://schemas.microsoft.com/office/powerpoint/2010/main" val="9364026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IN"/>
          </a:p>
        </p:txBody>
      </p:sp>
    </p:spTree>
    <p:extLst>
      <p:ext uri="{BB962C8B-B14F-4D97-AF65-F5344CB8AC3E}">
        <p14:creationId xmlns:p14="http://schemas.microsoft.com/office/powerpoint/2010/main" val="3740883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IN"/>
          </a:p>
        </p:txBody>
      </p:sp>
    </p:spTree>
    <p:extLst>
      <p:ext uri="{BB962C8B-B14F-4D97-AF65-F5344CB8AC3E}">
        <p14:creationId xmlns:p14="http://schemas.microsoft.com/office/powerpoint/2010/main" val="211320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n-IN"/>
          </a:p>
        </p:txBody>
      </p:sp>
    </p:spTree>
    <p:extLst>
      <p:ext uri="{BB962C8B-B14F-4D97-AF65-F5344CB8AC3E}">
        <p14:creationId xmlns:p14="http://schemas.microsoft.com/office/powerpoint/2010/main" val="2116801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626A6-16F8-40A8-8E2F-46A79A595B3D}" type="datetimeFigureOut">
              <a:rPr lang="en-GB" smtClean="0"/>
              <a:t>16/10/2019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78510-E90A-4446-95DB-286C416B60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067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5" r:id="rId14"/>
    <p:sldLayoutId id="2147483666" r:id="rId15"/>
    <p:sldLayoutId id="2147483667" r:id="rId16"/>
    <p:sldLayoutId id="2147483669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3999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8750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" y="1268760"/>
            <a:ext cx="9144000" cy="5184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260648"/>
            <a:ext cx="8712968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My 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ear students,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5445224"/>
            <a:ext cx="8856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3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165618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  <a:scene3d>
            <a:camera prst="perspectiveBelow"/>
            <a:lightRig rig="threePt" dir="t"/>
          </a:scene3d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271EA2"/>
                </a:solidFill>
                <a:latin typeface="Times New Roman" pitchFamily="18" charset="0"/>
                <a:cs typeface="Times New Roman" pitchFamily="18" charset="0"/>
              </a:rPr>
              <a:t>Teacher’s  Identity</a:t>
            </a:r>
            <a:endParaRPr lang="bn-IN" dirty="0">
              <a:solidFill>
                <a:srgbClr val="271EA2"/>
              </a:solidFill>
              <a:latin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229600" cy="4741987"/>
          </a:xfr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  <a:scene3d>
            <a:camera prst="perspectiveAbove"/>
            <a:lightRig rig="threePt" dir="t"/>
          </a:scene3d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dirty="0" smtClean="0">
              <a:latin typeface="Times New Roman" panose="02020603050405020304" pitchFamily="18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4400" dirty="0">
              <a:latin typeface="Times New Roman" panose="02020603050405020304" pitchFamily="18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Md. </a:t>
            </a:r>
            <a:r>
              <a:rPr lang="en-US" sz="4400" dirty="0" err="1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Taj</a:t>
            </a:r>
            <a:r>
              <a:rPr lang="en-US" sz="4400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Uddin</a:t>
            </a:r>
            <a:r>
              <a:rPr lang="en-US" sz="4400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 </a:t>
            </a:r>
            <a:endParaRPr lang="en-US" sz="4400" dirty="0">
              <a:latin typeface="Times New Roman" panose="02020603050405020304" pitchFamily="18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 Assistant Teacher (English)</a:t>
            </a:r>
          </a:p>
          <a:p>
            <a:pPr marL="0" indent="0" algn="ctr">
              <a:buNone/>
            </a:pPr>
            <a:r>
              <a:rPr lang="en-US" sz="4400" dirty="0" smtClean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Bangladesh Navy School &amp; College Chittagong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916832"/>
            <a:ext cx="2743200" cy="18788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910946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640960" cy="1143000"/>
          </a:xfr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</a:rPr>
              <a:t>Introduction to the lesson</a:t>
            </a:r>
            <a:endParaRPr lang="bn-IN" b="1" dirty="0"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78732"/>
            <a:ext cx="8928992" cy="496263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4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Class: Four</a:t>
            </a:r>
          </a:p>
          <a:p>
            <a:pPr marL="0" indent="0" algn="ctr">
              <a:buNone/>
            </a:pPr>
            <a:r>
              <a:rPr lang="en-US" sz="4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Unit: 40</a:t>
            </a:r>
          </a:p>
          <a:p>
            <a:pPr marL="0" indent="0" algn="ctr">
              <a:buNone/>
            </a:pPr>
            <a:r>
              <a:rPr lang="en-US" sz="4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Title: A Garment Worker’s Day</a:t>
            </a:r>
          </a:p>
          <a:p>
            <a:pPr marL="0" indent="0" algn="ctr">
              <a:buNone/>
            </a:pPr>
            <a:r>
              <a:rPr lang="en-US" sz="4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 Duration: 45 Minutes</a:t>
            </a:r>
          </a:p>
          <a:p>
            <a:pPr marL="0" indent="0" algn="ctr">
              <a:buNone/>
            </a:pPr>
            <a:r>
              <a:rPr lang="en-US" sz="4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Total Students: 80</a:t>
            </a:r>
          </a:p>
          <a:p>
            <a:pPr marL="0" indent="0" algn="ctr">
              <a:buNone/>
            </a:pPr>
            <a:r>
              <a:rPr lang="en-US" sz="4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 Students</a:t>
            </a:r>
            <a:r>
              <a:rPr lang="en-US" sz="4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4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4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Absent Students: 04</a:t>
            </a:r>
          </a:p>
          <a:p>
            <a:pPr marL="0" indent="0" algn="ctr">
              <a:buNone/>
            </a:pPr>
            <a:r>
              <a:rPr lang="en-US" sz="43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Date</a:t>
            </a:r>
            <a:r>
              <a:rPr lang="en-US" sz="4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22/09/2019</a:t>
            </a:r>
            <a:endParaRPr lang="en-US" sz="4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n-IN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36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462" y="260648"/>
            <a:ext cx="8229600" cy="1143000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solidFill>
                  <a:srgbClr val="271EA2"/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bn-IN" b="1" dirty="0">
              <a:solidFill>
                <a:srgbClr val="271EA2"/>
              </a:solidFill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9544" y="1628800"/>
            <a:ext cx="8503436" cy="452431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  <a:prstDash val="sysDot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</a:rPr>
              <a:t>By the end of the lesson students will be able to-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</a:rPr>
              <a:t>recognize sound differences in the context of words.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</a:rPr>
              <a:t> say words, phrase, and sentences with proper sound, stress and intonation.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b="1" smtClean="0">
                <a:latin typeface="Times New Roman" panose="02020603050405020304" pitchFamily="18" charset="0"/>
              </a:rPr>
              <a:t>read </a:t>
            </a:r>
            <a:r>
              <a:rPr lang="en-US" sz="3600" b="1" dirty="0" smtClean="0">
                <a:latin typeface="Times New Roman" panose="02020603050405020304" pitchFamily="18" charset="0"/>
              </a:rPr>
              <a:t>words, phrase and sentences with proper sound, stress and intonation.</a:t>
            </a:r>
            <a:endParaRPr lang="bn-IN" sz="36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54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look at the pictures</a:t>
            </a:r>
            <a:endParaRPr lang="bn-IN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9" y="1805354"/>
            <a:ext cx="4032760" cy="2487743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823" y="1805355"/>
            <a:ext cx="3529617" cy="24877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6976" y="5301208"/>
            <a:ext cx="7920880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What do you see in the pictures?</a:t>
            </a:r>
          </a:p>
        </p:txBody>
      </p:sp>
    </p:spTree>
    <p:extLst>
      <p:ext uri="{BB962C8B-B14F-4D97-AF65-F5344CB8AC3E}">
        <p14:creationId xmlns:p14="http://schemas.microsoft.com/office/powerpoint/2010/main" val="289175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276979"/>
            <a:ext cx="7776864" cy="2960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lowchart: Punched Tape 3"/>
          <p:cNvSpPr/>
          <p:nvPr/>
        </p:nvSpPr>
        <p:spPr>
          <a:xfrm>
            <a:off x="467544" y="188640"/>
            <a:ext cx="8373134" cy="1296144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Declaration of today’s lesson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611560" y="1772816"/>
            <a:ext cx="7992888" cy="1440160"/>
          </a:xfrm>
          <a:prstGeom prst="down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A Garment Worker’s Day</a:t>
            </a:r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91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44" y="620688"/>
            <a:ext cx="8219211" cy="29523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My Dear Students,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Please, take your English Text Book and open at 80.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4293096"/>
            <a:ext cx="7704856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garment’s worker day</a:t>
            </a:r>
            <a:endParaRPr lang="en-GB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06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Let’s learn some new words.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106728" y="1896732"/>
            <a:ext cx="1842786" cy="95620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orker</a:t>
            </a:r>
            <a:endParaRPr lang="en-GB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6728" y="3120477"/>
            <a:ext cx="1842785" cy="10629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River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rosion</a:t>
            </a:r>
            <a:endParaRPr lang="en-GB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6727" y="4528038"/>
            <a:ext cx="184278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Accident</a:t>
            </a:r>
            <a:endParaRPr lang="en-GB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1691" y="5796534"/>
            <a:ext cx="1807821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Died</a:t>
            </a:r>
            <a:endParaRPr lang="en-GB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1949514" y="2102301"/>
            <a:ext cx="226244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>
            <a:off x="1958790" y="3409627"/>
            <a:ext cx="225317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1958790" y="4606378"/>
            <a:ext cx="225317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1976377" y="5965588"/>
            <a:ext cx="2235583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7" name="Picture 5" descr="C:\Users\Acer\Downloads\Contacts\Desktop\Ahashanul  kabir\Picture\acc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454" y="5584368"/>
            <a:ext cx="3683976" cy="120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164" y="1490233"/>
            <a:ext cx="3683977" cy="1224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056" y="2776862"/>
            <a:ext cx="3678515" cy="1265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055" y="4171583"/>
            <a:ext cx="3678515" cy="1354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181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92696"/>
            <a:ext cx="7776864" cy="61653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9552" y="188640"/>
            <a:ext cx="8496944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Teacher’s loud reading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948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Stored Data 3"/>
          <p:cNvSpPr/>
          <p:nvPr/>
        </p:nvSpPr>
        <p:spPr>
          <a:xfrm>
            <a:off x="827584" y="188640"/>
            <a:ext cx="7920880" cy="1465384"/>
          </a:xfrm>
          <a:prstGeom prst="flowChartOnlineStorage">
            <a:avLst/>
          </a:prstGeom>
          <a:solidFill>
            <a:srgbClr val="00B050"/>
          </a:solidFill>
          <a:ln>
            <a:prstDash val="sysDash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Group work</a:t>
            </a:r>
            <a:endParaRPr lang="en-GB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Decision 7"/>
          <p:cNvSpPr/>
          <p:nvPr/>
        </p:nvSpPr>
        <p:spPr>
          <a:xfrm>
            <a:off x="0" y="2051539"/>
            <a:ext cx="2411760" cy="1500554"/>
          </a:xfrm>
          <a:prstGeom prst="flowChartDecisi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Rose</a:t>
            </a:r>
            <a:r>
              <a:rPr lang="en-US" sz="4000" dirty="0" smtClean="0"/>
              <a:t> </a:t>
            </a:r>
            <a:endParaRPr lang="en-GB" sz="4000" dirty="0"/>
          </a:p>
        </p:txBody>
      </p:sp>
      <p:sp>
        <p:nvSpPr>
          <p:cNvPr id="9" name="Flowchart: Decision 8"/>
          <p:cNvSpPr/>
          <p:nvPr/>
        </p:nvSpPr>
        <p:spPr>
          <a:xfrm>
            <a:off x="1" y="3552093"/>
            <a:ext cx="2220771" cy="1418491"/>
          </a:xfrm>
          <a:prstGeom prst="flowChartDecision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Lotus</a:t>
            </a:r>
            <a:endParaRPr lang="en-GB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Decision 9"/>
          <p:cNvSpPr/>
          <p:nvPr/>
        </p:nvSpPr>
        <p:spPr>
          <a:xfrm>
            <a:off x="28620" y="4970584"/>
            <a:ext cx="2239123" cy="1711571"/>
          </a:xfrm>
          <a:prstGeom prst="flowChartDecisi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Sun-flower</a:t>
            </a:r>
            <a:endParaRPr lang="en-GB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Wave 5"/>
          <p:cNvSpPr/>
          <p:nvPr/>
        </p:nvSpPr>
        <p:spPr>
          <a:xfrm>
            <a:off x="2220772" y="1916831"/>
            <a:ext cx="6624736" cy="1336431"/>
          </a:xfrm>
          <a:prstGeom prst="wav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About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Reshma’s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parents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Double Wave 6"/>
          <p:cNvSpPr/>
          <p:nvPr/>
        </p:nvSpPr>
        <p:spPr>
          <a:xfrm>
            <a:off x="2267744" y="3552093"/>
            <a:ext cx="6624736" cy="1418491"/>
          </a:xfrm>
          <a:prstGeom prst="doubleWav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About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Reshma’s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work time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Wave 13"/>
          <p:cNvSpPr/>
          <p:nvPr/>
        </p:nvSpPr>
        <p:spPr>
          <a:xfrm>
            <a:off x="2267744" y="5122985"/>
            <a:ext cx="6696744" cy="1559169"/>
          </a:xfrm>
          <a:prstGeom prst="wav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About </a:t>
            </a:r>
            <a:r>
              <a:rPr lang="en-US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Reshma’s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Childhood.</a:t>
            </a:r>
            <a:endParaRPr lang="en-GB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3238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6" grpId="0" animBg="1"/>
      <p:bldP spid="7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Topics for Pair Work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5 other names of professions.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5 sentences about your father’s profession.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How should we behave with a person like </a:t>
            </a:r>
            <a:r>
              <a:rPr lang="en-US" sz="4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Reshma</a:t>
            </a: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57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052736"/>
            <a:ext cx="8928992" cy="1143000"/>
          </a:xfrm>
          <a:solidFill>
            <a:srgbClr val="00B050"/>
          </a:solidFill>
          <a:ln w="76200">
            <a:solidFill>
              <a:schemeClr val="tx1"/>
            </a:solidFill>
          </a:ln>
          <a:scene3d>
            <a:camera prst="perspectiveBelow"/>
            <a:lightRig rig="threePt" dir="t"/>
          </a:scene3d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Fill in the blank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34" y="2265572"/>
            <a:ext cx="9037964" cy="4640239"/>
          </a:xfrm>
          <a:solidFill>
            <a:srgbClr val="92D050"/>
          </a:solidFill>
          <a:ln w="57150">
            <a:solidFill>
              <a:schemeClr val="tx1"/>
            </a:solidFill>
          </a:ln>
          <a:scene3d>
            <a:camera prst="perspectiveFront"/>
            <a:lightRig rig="threePt" dir="t"/>
          </a:scene3d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There was river -----------------in his village.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 They lost their ------------------.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He died in an----------------------.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Hexagon 4"/>
          <p:cNvSpPr/>
          <p:nvPr/>
        </p:nvSpPr>
        <p:spPr>
          <a:xfrm>
            <a:off x="3851920" y="2606289"/>
            <a:ext cx="1776047" cy="914400"/>
          </a:xfrm>
          <a:prstGeom prst="hexagon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erosion</a:t>
            </a:r>
            <a:endParaRPr lang="en-GB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Preparation 5"/>
          <p:cNvSpPr/>
          <p:nvPr/>
        </p:nvSpPr>
        <p:spPr>
          <a:xfrm>
            <a:off x="3637609" y="3861048"/>
            <a:ext cx="1736481" cy="864097"/>
          </a:xfrm>
          <a:prstGeom prst="flowChartPreparation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home</a:t>
            </a:r>
            <a:endParaRPr lang="en-GB" sz="28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Preparation 6"/>
          <p:cNvSpPr/>
          <p:nvPr/>
        </p:nvSpPr>
        <p:spPr>
          <a:xfrm>
            <a:off x="3419872" y="5085184"/>
            <a:ext cx="2376264" cy="892478"/>
          </a:xfrm>
          <a:prstGeom prst="flowChartPreparation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accident</a:t>
            </a: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251520" y="0"/>
            <a:ext cx="8712968" cy="1052736"/>
          </a:xfrm>
          <a:prstGeom prst="flowChartPunchedTap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Evaluation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18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355526" y="116632"/>
            <a:ext cx="8496944" cy="1440160"/>
          </a:xfrm>
          <a:prstGeom prst="ribbon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Homework</a:t>
            </a:r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56792"/>
            <a:ext cx="7056784" cy="525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220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52" y="116632"/>
            <a:ext cx="8784976" cy="39604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  <p:sp>
        <p:nvSpPr>
          <p:cNvPr id="4" name="Rounded Rectangle 3"/>
          <p:cNvSpPr/>
          <p:nvPr/>
        </p:nvSpPr>
        <p:spPr>
          <a:xfrm>
            <a:off x="1187624" y="4293096"/>
            <a:ext cx="6984776" cy="19442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Goodbye, See you tomorrow.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57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240</Words>
  <Application>Microsoft Office PowerPoint</Application>
  <PresentationFormat>On-screen Show (4:3)</PresentationFormat>
  <Paragraphs>58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Teacher’s  Identity</vt:lpstr>
      <vt:lpstr>Introduction to the lesson</vt:lpstr>
      <vt:lpstr>Learning outcomes</vt:lpstr>
      <vt:lpstr>Let’s look at the pictures</vt:lpstr>
      <vt:lpstr>PowerPoint Presentation</vt:lpstr>
      <vt:lpstr>My Dear Students, Please, take your English Text Book and open at 80.</vt:lpstr>
      <vt:lpstr> Let’s learn some new words.</vt:lpstr>
      <vt:lpstr>PowerPoint Presentation</vt:lpstr>
      <vt:lpstr>PowerPoint Presentation</vt:lpstr>
      <vt:lpstr>Pair Work</vt:lpstr>
      <vt:lpstr>Fill in the blank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Acer1</dc:creator>
  <cp:lastModifiedBy>Tajmeen</cp:lastModifiedBy>
  <cp:revision>156</cp:revision>
  <dcterms:created xsi:type="dcterms:W3CDTF">2018-05-10T09:03:34Z</dcterms:created>
  <dcterms:modified xsi:type="dcterms:W3CDTF">2019-10-16T11:28:25Z</dcterms:modified>
</cp:coreProperties>
</file>