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57" r:id="rId3"/>
    <p:sldId id="282" r:id="rId4"/>
    <p:sldId id="259" r:id="rId5"/>
    <p:sldId id="260" r:id="rId6"/>
    <p:sldId id="261" r:id="rId7"/>
    <p:sldId id="262" r:id="rId8"/>
    <p:sldId id="271" r:id="rId9"/>
    <p:sldId id="263" r:id="rId10"/>
    <p:sldId id="266" r:id="rId11"/>
    <p:sldId id="264" r:id="rId12"/>
    <p:sldId id="272" r:id="rId13"/>
    <p:sldId id="265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98" autoAdjust="0"/>
    <p:restoredTop sz="94660"/>
  </p:normalViewPr>
  <p:slideViewPr>
    <p:cSldViewPr>
      <p:cViewPr varScale="1">
        <p:scale>
          <a:sx n="68" d="100"/>
          <a:sy n="68" d="100"/>
        </p:scale>
        <p:origin x="129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onjitkumarpaul@gmail.com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72117-1D70-4F88-9E74-1D57F2B0E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21" y="1066800"/>
            <a:ext cx="752187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8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70395" y="152400"/>
            <a:ext cx="10217891" cy="589279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777" y="814617"/>
            <a:ext cx="10238508" cy="603612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Oval 3"/>
          <p:cNvSpPr/>
          <p:nvPr/>
        </p:nvSpPr>
        <p:spPr>
          <a:xfrm>
            <a:off x="318655" y="2504210"/>
            <a:ext cx="8305800" cy="2743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6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-449777" y="152400"/>
            <a:ext cx="10238508" cy="990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প্রাথমিক বিজ্ঞান ক্লাসে সবাইকে</a:t>
            </a:r>
            <a:endParaRPr lang="en-US" sz="7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413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9DCAEED-F34E-4404-8388-4D292A3C55A2}"/>
              </a:ext>
            </a:extLst>
          </p:cNvPr>
          <p:cNvGrpSpPr/>
          <p:nvPr/>
        </p:nvGrpSpPr>
        <p:grpSpPr>
          <a:xfrm>
            <a:off x="1143000" y="855919"/>
            <a:ext cx="6858000" cy="5144832"/>
            <a:chOff x="1524000" y="-1775"/>
            <a:chExt cx="9144000" cy="6859776"/>
          </a:xfrm>
        </p:grpSpPr>
        <p:grpSp>
          <p:nvGrpSpPr>
            <p:cNvPr id="8" name="Group 7"/>
            <p:cNvGrpSpPr/>
            <p:nvPr/>
          </p:nvGrpSpPr>
          <p:grpSpPr>
            <a:xfrm flipH="1">
              <a:off x="1524000" y="6534830"/>
              <a:ext cx="9144000" cy="323171"/>
              <a:chOff x="0" y="0"/>
              <a:chExt cx="9144000" cy="323171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0" y="0"/>
                <a:ext cx="9144000" cy="2032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0" y="152400"/>
                <a:ext cx="9144000" cy="1162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0" y="277452"/>
                <a:ext cx="9144000" cy="4571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000" y="-1775"/>
              <a:ext cx="9144000" cy="323171"/>
              <a:chOff x="0" y="0"/>
              <a:chExt cx="9144000" cy="323171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9144000" cy="2032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0" y="152400"/>
                <a:ext cx="9144000" cy="1162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0" y="277452"/>
                <a:ext cx="9144000" cy="4571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email">
              <a:lum contrast="1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3206845" y="-1074706"/>
              <a:ext cx="5792662" cy="885355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759200" y="722820"/>
              <a:ext cx="3519531" cy="2585323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87982" t="-57464" r="-168631" b="-143234"/>
              </a:stretch>
            </a:blipFill>
          </p:spPr>
          <p:txBody>
            <a:bodyPr wrap="square" rtlCol="0">
              <a:spAutoFit/>
            </a:bodyPr>
            <a:lstStyle/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AU" sz="45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                                                                                                                                                                                  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429" y="455738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835759" y="455738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V="1">
              <a:off x="1675429" y="5748174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835759" y="5748174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5F30326-C501-4CC3-9867-583D414F345E}"/>
                </a:ext>
              </a:extLst>
            </p:cNvPr>
            <p:cNvSpPr/>
            <p:nvPr/>
          </p:nvSpPr>
          <p:spPr>
            <a:xfrm>
              <a:off x="2540000" y="3460542"/>
              <a:ext cx="7466139" cy="258532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আমির</a:t>
              </a:r>
              <a:r>
                <a:rPr lang="en-US" sz="40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হোসেন</a:t>
              </a:r>
              <a:r>
                <a:rPr lang="en-US" sz="40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AU" sz="40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AU" sz="36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সহকারী</a:t>
              </a:r>
              <a:r>
                <a:rPr lang="en-AU" sz="36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AU" sz="36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endParaRPr lang="en-AU" sz="36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নানকরা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সরকারি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প্রাথমিক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AU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১৪ </a:t>
              </a:r>
              <a:r>
                <a:rPr lang="en-AU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গ্রাম</a:t>
              </a:r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, </a:t>
              </a:r>
              <a:r>
                <a:rPr lang="en-AU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কুমিল্লা</a:t>
              </a:r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r>
                <a:rPr lang="en-AU" sz="28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AU" sz="28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ইমেইলঃ</a:t>
              </a:r>
              <a:r>
                <a:rPr lang="en-AU" sz="28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  <a:hlinkClick r:id="rId5"/>
                </a:rPr>
                <a:t>sonjitkumarpaul@gmail.com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AU" sz="28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491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164" y="152400"/>
            <a:ext cx="8763000" cy="6477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শ্রেণীঃ তৃতীয়</a:t>
            </a:r>
            <a:endParaRPr lang="bn-BD" sz="8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প্রাথমিক বিজ্ঞান</a:t>
            </a:r>
          </a:p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পাঠের শিরোনামঃ পানির ব্যবহার</a:t>
            </a:r>
          </a:p>
          <a:p>
            <a:pPr algn="ctr"/>
            <a:r>
              <a:rPr lang="bn-BD" sz="8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 ৪</a:t>
            </a:r>
          </a:p>
          <a:p>
            <a:pPr algn="ctr"/>
            <a:r>
              <a:rPr lang="bn-BD" sz="80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পৃষ্ঠাঃ ২৪,২৫</a:t>
            </a:r>
            <a:endParaRPr lang="en-US" sz="80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91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-381000" y="-210830"/>
            <a:ext cx="9829800" cy="7058891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৩-১ মানুষের জন্য পানির গুরুত্ব বর্ননা করতে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৪-১ পানির অপচয়ের পরিনাম সম্পর্কে বলতে পারবে।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90600" y="228600"/>
            <a:ext cx="6858000" cy="144779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115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10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52400"/>
            <a:ext cx="8915400" cy="655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8915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479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228600"/>
            <a:ext cx="8839200" cy="6553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8" y="228600"/>
            <a:ext cx="8752782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725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52400"/>
            <a:ext cx="8991600" cy="6629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1613"/>
            <a:ext cx="8915400" cy="63877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" y="6096000"/>
            <a:ext cx="8915400" cy="533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8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2509" y="194633"/>
            <a:ext cx="8534400" cy="633152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পানির ব্যবহার</a:t>
            </a:r>
            <a:endParaRPr lang="en-US" sz="13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304800"/>
            <a:ext cx="6324600" cy="1447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 আমরা পড়ব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69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399" y="304800"/>
            <a:ext cx="8915399" cy="914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দৈনন্দিন কাজে পানির কয়েকটি ব্যবহার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697182"/>
            <a:ext cx="8915399" cy="476596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১।পিপাসা পেলে আমরা পানি পান করি।</a:t>
            </a:r>
          </a:p>
          <a:p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২।খাবার রান্না করতে আমরা পানি ব্যবহার করি।</a:t>
            </a:r>
          </a:p>
          <a:p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৩।চাষাবাদ করতে আমরা পানি ব্যবহার করি।</a:t>
            </a:r>
          </a:p>
          <a:p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৪।ওযু গোসল করতে আমরা পানি ব্যবহার করি।</a:t>
            </a:r>
          </a:p>
          <a:p>
            <a:pPr algn="ctr"/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35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5417127"/>
            <a:ext cx="8458200" cy="1219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পানির অপচয় হচ্ছে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52400"/>
            <a:ext cx="8763000" cy="5105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8" y="228600"/>
            <a:ext cx="8627212" cy="49196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535482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10837" y="-103909"/>
            <a:ext cx="9144000" cy="5770418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43109" cy="5562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4" name="Rectangle 3"/>
          <p:cNvSpPr/>
          <p:nvPr/>
        </p:nvSpPr>
        <p:spPr>
          <a:xfrm>
            <a:off x="-103910" y="5867400"/>
            <a:ext cx="9137073" cy="838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হাত ধোয়ার সময় পানি অপচয় হচ্ছে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5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7803" y="417286"/>
            <a:ext cx="8610600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পানির অপচয় কী কী ভাবে হয়?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4174" y="2133600"/>
            <a:ext cx="8530770" cy="4495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দাঁত ব্রাশ করতে টেপের পানি ছেড়ে         রেখে  পানি অপচয় করা হয়।                                       </a:t>
            </a:r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কাপড় ধোয়ার সময় অতিরিক্ত পানি ছেড়ে    রেখে পানি অপচয় করা হয় ।                              </a:t>
            </a:r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 ওযু গোসলের সময় অতিরিক্ত পানি         পেলে পানি অপচয় করা হয়।</a:t>
            </a:r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55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79664"/>
            <a:ext cx="8763000" cy="1447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115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600200"/>
            <a:ext cx="8763000" cy="5181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57200" y="1901536"/>
            <a:ext cx="2819400" cy="11430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নলকূপ</a:t>
            </a:r>
            <a:endParaRPr lang="en-US" sz="6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50227" y="1901536"/>
            <a:ext cx="2667000" cy="114300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নদী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371358" y="1901536"/>
            <a:ext cx="2545773" cy="1143000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পুকুর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2564" y="4114800"/>
            <a:ext cx="2743200" cy="25908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দৈনন্দিন কাজে পানি ব্যবহারের একটি তালিকা তৈরি কর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2800" y="4114800"/>
            <a:ext cx="2667000" cy="2590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আমরা কী কী ভাবে পানি অপচয় করি তার একটি তালিকা তৈরি কর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82591" y="4114800"/>
            <a:ext cx="2667000" cy="25908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আমরা কিভাবে পানির অপচয় রোধ করতে পারি তা লিখ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371600" y="3044536"/>
            <a:ext cx="990600" cy="107026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Down Arrow 11"/>
          <p:cNvSpPr/>
          <p:nvPr/>
        </p:nvSpPr>
        <p:spPr>
          <a:xfrm>
            <a:off x="4267200" y="3044536"/>
            <a:ext cx="978477" cy="1070264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7239000" y="3044536"/>
            <a:ext cx="914400" cy="107026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7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4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0"/>
            <a:ext cx="8763000" cy="990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নীচের শব্দ গুলো উপযুক্ত স্থানে বসিয়ে শূন্যস্থান পূরন করি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2310348"/>
            <a:ext cx="9144000" cy="37856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BD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১।আমাদের জীবনের জন্য--------------- অত্যন্ত প্রয়োজন।</a:t>
            </a:r>
          </a:p>
          <a:p>
            <a:endParaRPr lang="bn-BD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২।পানি একটি ---------------- সম্পদ।</a:t>
            </a:r>
          </a:p>
          <a:p>
            <a:endParaRPr lang="bn-BD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৩।পানির ------------ রোধ করা একান্ত প্রয়োজন।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6523" y="116247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অপচয়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76550" y="1143000"/>
            <a:ext cx="1662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4950" y="1143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41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08334 0.2333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7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96296E-6 L 0.00087 0.4150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81481E-6 L 0.10486 0.5900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3" y="2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09600" y="0"/>
            <a:ext cx="8153400" cy="2209800"/>
          </a:xfrm>
          <a:prstGeom prst="horizont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9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0" y="2743200"/>
            <a:ext cx="9144000" cy="3200400"/>
          </a:xfrm>
          <a:prstGeom prst="vertic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আমরা কী কী কাজে পানি ব্যবহার করি তারমধ্যে কমপক্ষে ৫টি লিখে আনবে।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8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33400" y="1295400"/>
            <a:ext cx="8077200" cy="2971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32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534</TotalTime>
  <Words>255</Words>
  <Application>Microsoft Office PowerPoint</Application>
  <PresentationFormat>On-screen Show (4:3)</PresentationFormat>
  <Paragraphs>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Garamond</vt:lpstr>
      <vt:lpstr>NikoshBAN</vt:lpstr>
      <vt:lpstr>Wingdings</vt:lpstr>
      <vt:lpstr>Couture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Belal Hossan</cp:lastModifiedBy>
  <cp:revision>97</cp:revision>
  <dcterms:created xsi:type="dcterms:W3CDTF">2006-08-16T00:00:00Z</dcterms:created>
  <dcterms:modified xsi:type="dcterms:W3CDTF">2019-10-16T21:06:49Z</dcterms:modified>
</cp:coreProperties>
</file>