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5A62E-55DA-404F-8F58-B846951612FC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A40BD-1450-4BCB-A87D-D8B04592E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A40BD-1450-4BCB-A87D-D8B04592E3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24" y="274638"/>
            <a:ext cx="69342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nd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803" y="1517456"/>
            <a:ext cx="6010860" cy="4502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828800"/>
          <a:ext cx="22860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143000"/>
              </a:tblGrid>
              <a:tr h="736600"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দাম 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(p)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পরিমান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smtClean="0"/>
                        <a:t>(Q)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১০ টাকা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৫ কেজি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৫ টাকা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r>
                        <a:rPr lang="bn-IN" baseline="0" dirty="0" smtClean="0">
                          <a:latin typeface="NikoshBAN" pitchFamily="2" charset="0"/>
                          <a:cs typeface="NikoshBAN" pitchFamily="2" charset="0"/>
                        </a:rPr>
                        <a:t> কেজি</a:t>
                      </a:r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3738564" y="2857500"/>
            <a:ext cx="220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28736" y="3962400"/>
            <a:ext cx="21011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0600" y="25146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838700" y="3237706"/>
            <a:ext cx="144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33936" y="31242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676503" y="3542903"/>
            <a:ext cx="8382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295900" y="2324100"/>
            <a:ext cx="1295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57800" y="190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3276601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2133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96000" y="2819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371600" y="4572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সূচী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4648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11430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9342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16200000" flipH="1">
            <a:off x="6134100" y="2019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910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দাম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4114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1400" y="2362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১০ 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29200" y="4114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96000" y="411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কেজি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814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৫ টাকা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3027713" cy="2209800"/>
          </a:xfrm>
          <a:prstGeom prst="rect">
            <a:avLst/>
          </a:prstGeom>
        </p:spPr>
      </p:pic>
      <p:pic>
        <p:nvPicPr>
          <p:cNvPr id="3" name="Picture 2" descr="count ta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10000"/>
            <a:ext cx="3352800" cy="2511363"/>
          </a:xfrm>
          <a:prstGeom prst="rect">
            <a:avLst/>
          </a:prstGeom>
        </p:spPr>
      </p:pic>
      <p:pic>
        <p:nvPicPr>
          <p:cNvPr id="4" name="Picture 3" descr="celen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"/>
            <a:ext cx="3686592" cy="24532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2895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সর্ম্পকিত দ্রব্য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953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আয়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0684" y="301851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58035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"/>
            <a:ext cx="3591827" cy="2590800"/>
          </a:xfrm>
          <a:prstGeom prst="rect">
            <a:avLst/>
          </a:prstGeom>
        </p:spPr>
      </p:pic>
      <p:pic>
        <p:nvPicPr>
          <p:cNvPr id="7" name="Picture 6" descr="savingsx.jpg"/>
          <p:cNvPicPr>
            <a:picLocks noChangeAspect="1"/>
          </p:cNvPicPr>
          <p:nvPr/>
        </p:nvPicPr>
        <p:blipFill>
          <a:blip r:embed="rId3"/>
          <a:srcRect r="53584"/>
          <a:stretch>
            <a:fillRect/>
          </a:stretch>
        </p:blipFill>
        <p:spPr>
          <a:xfrm>
            <a:off x="762000" y="3694476"/>
            <a:ext cx="2819400" cy="2573462"/>
          </a:xfrm>
          <a:prstGeom prst="rect">
            <a:avLst/>
          </a:prstGeom>
        </p:spPr>
      </p:pic>
      <p:pic>
        <p:nvPicPr>
          <p:cNvPr id="8" name="Picture 7" descr="c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423515"/>
            <a:ext cx="3657600" cy="28975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1308" y="3163536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বিজ্ঞাপন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301165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অসংখ্য ক্রেতা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0804" y="630739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সঞ্চয়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1408" y="634670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জীবনযাত্রার 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dvertism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66" y="457200"/>
            <a:ext cx="3919070" cy="261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67056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চাহিদার নির্ধারক সমুহঃ-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সর্ম্পকিত দ্রব্যের দাম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সময়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ক্রেতার সংখ্যা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 বিজ্ঞাপন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৫।সঞ্চয়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৬। জীবন যাত্রার মান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একক/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লীয়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-চাহিদার নির্ধারক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ূ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হ এক এক করে বল।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ায়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-একটি কাল্পনিক সূচী থেকে চাহিদা রেখা অংকন কর।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চাহিদার বৈশিষ্ট্য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কি কি ।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চাহিদার নির্ধারক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এক এক করে বল।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একটি চাহিদা রেখা অংকন করে দাম ও চাহিদার মধ্যে কিরূপ সর্ম্পক তা ব্যাখ্যা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avic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2133600" cy="2133600"/>
          </a:xfrm>
        </p:spPr>
      </p:pic>
      <p:pic>
        <p:nvPicPr>
          <p:cNvPr id="7" name="Content Placeholder 3" descr="fav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819400"/>
            <a:ext cx="2209800" cy="2209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14600" y="1676400"/>
            <a:ext cx="3429000" cy="3581400"/>
            <a:chOff x="2514600" y="1676400"/>
            <a:chExt cx="3429000" cy="3581400"/>
          </a:xfrm>
        </p:grpSpPr>
        <p:pic>
          <p:nvPicPr>
            <p:cNvPr id="5" name="Content Placeholder 3" descr="fav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0" y="1828800"/>
              <a:ext cx="2115766" cy="2209800"/>
            </a:xfrm>
            <a:prstGeom prst="rect">
              <a:avLst/>
            </a:prstGeom>
          </p:spPr>
        </p:pic>
        <p:pic>
          <p:nvPicPr>
            <p:cNvPr id="6" name="Content Placeholder 3" descr="fav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1919" y="1676400"/>
              <a:ext cx="2115766" cy="2209800"/>
            </a:xfrm>
            <a:prstGeom prst="rect">
              <a:avLst/>
            </a:prstGeom>
          </p:spPr>
        </p:pic>
        <p:pic>
          <p:nvPicPr>
            <p:cNvPr id="8" name="Content Placeholder 3" descr="fav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0" y="3048000"/>
              <a:ext cx="2115766" cy="2209800"/>
            </a:xfrm>
            <a:prstGeom prst="rect">
              <a:avLst/>
            </a:prstGeom>
          </p:spPr>
        </p:pic>
        <p:pic>
          <p:nvPicPr>
            <p:cNvPr id="9" name="Content Placeholder 3" descr="fav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7834" y="2895600"/>
              <a:ext cx="2115766" cy="22098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209800" y="2362200"/>
            <a:ext cx="3429000" cy="3581400"/>
            <a:chOff x="2667000" y="1905000"/>
            <a:chExt cx="3429000" cy="3581400"/>
          </a:xfrm>
        </p:grpSpPr>
        <p:pic>
          <p:nvPicPr>
            <p:cNvPr id="14" name="Content Placeholder 3" descr="fav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2057400"/>
              <a:ext cx="2115766" cy="2209800"/>
            </a:xfrm>
            <a:prstGeom prst="rect">
              <a:avLst/>
            </a:prstGeom>
          </p:spPr>
        </p:pic>
        <p:pic>
          <p:nvPicPr>
            <p:cNvPr id="15" name="Content Placeholder 3" descr="fav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4319" y="1905000"/>
              <a:ext cx="2115766" cy="2209800"/>
            </a:xfrm>
            <a:prstGeom prst="rect">
              <a:avLst/>
            </a:prstGeom>
          </p:spPr>
        </p:pic>
        <p:pic>
          <p:nvPicPr>
            <p:cNvPr id="16" name="Content Placeholder 3" descr="fav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3276600"/>
              <a:ext cx="2115766" cy="2209800"/>
            </a:xfrm>
            <a:prstGeom prst="rect">
              <a:avLst/>
            </a:prstGeom>
          </p:spPr>
        </p:pic>
        <p:pic>
          <p:nvPicPr>
            <p:cNvPr id="17" name="Content Placeholder 3" descr="fav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0234" y="3124200"/>
              <a:ext cx="2115766" cy="2209800"/>
            </a:xfrm>
            <a:prstGeom prst="rect">
              <a:avLst/>
            </a:prstGeom>
          </p:spPr>
        </p:pic>
      </p:grpSp>
      <p:pic>
        <p:nvPicPr>
          <p:cNvPr id="19" name="Content Placeholder 3" descr="fav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81400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33800" cy="395128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নামঃ মাহমুদুল হাসান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প্রভাষক (অর্থনীতি)</a:t>
            </a:r>
          </a:p>
          <a:p>
            <a:pPr algn="ctr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পুম্বাইল এফ.ইউ.ফাজিল মাদরাসা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গৌরীপুর, ময়মনসিংহ।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1" y="2174875"/>
            <a:ext cx="4267200" cy="3951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উৎপাদকের আচরণ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অধ্যায়ঃ-দ্বিতীয়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শ্রেণীঃ-একাদশ</a:t>
            </a:r>
          </a:p>
          <a:p>
            <a:pPr lvl="3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সময়-৫০ মিনিট</a:t>
            </a:r>
          </a:p>
          <a:p>
            <a:pPr lvl="3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তারিখ-০৬/০৫/১৯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3125521" cy="2895601"/>
          </a:xfrm>
          <a:prstGeom prst="rect">
            <a:avLst/>
          </a:prstGeom>
        </p:spPr>
      </p:pic>
      <p:pic>
        <p:nvPicPr>
          <p:cNvPr id="9" name="Picture 8" descr="ornam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"/>
            <a:ext cx="30480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0" y="4495800"/>
            <a:ext cx="2743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আকাঙ্ক্ষা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657600"/>
            <a:ext cx="3141688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95400"/>
            <a:ext cx="3667135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540" y="5715000"/>
            <a:ext cx="3886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সামর্থ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ney1es.jpg"/>
          <p:cNvPicPr>
            <a:picLocks noChangeAspect="1"/>
          </p:cNvPicPr>
          <p:nvPr/>
        </p:nvPicPr>
        <p:blipFill>
          <a:blip r:embed="rId2"/>
          <a:srcRect l="27727" r="26061"/>
          <a:stretch>
            <a:fillRect/>
          </a:stretch>
        </p:blipFill>
        <p:spPr>
          <a:xfrm>
            <a:off x="2743200" y="1143000"/>
            <a:ext cx="329339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715000"/>
            <a:ext cx="3810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 ব্যয়ের ইচ্ছা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5791200" cy="22159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itchFamily="2" charset="0"/>
                <a:cs typeface="NikoshBAN" pitchFamily="2" charset="0"/>
              </a:rPr>
              <a:t>চাহিদা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চাহিদা কি তা বলতে পারবে-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চাহিদা বিধিকে সূচী ও রেখার মাধ্যমে বর্ণনা 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করতে পারবে</a:t>
            </a:r>
          </a:p>
          <a:p>
            <a:pPr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চাহিদার নির্ধারক সমুহ 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5" y="304800"/>
            <a:ext cx="3648635" cy="2819400"/>
          </a:xfrm>
          <a:prstGeom prst="rect">
            <a:avLst/>
          </a:prstGeom>
        </p:spPr>
      </p:pic>
      <p:pic>
        <p:nvPicPr>
          <p:cNvPr id="3" name="Picture 2" descr="marke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38796"/>
            <a:ext cx="3780367" cy="2895600"/>
          </a:xfrm>
          <a:prstGeom prst="rect">
            <a:avLst/>
          </a:prstGeom>
        </p:spPr>
      </p:pic>
      <p:pic>
        <p:nvPicPr>
          <p:cNvPr id="4" name="Picture 3" descr="market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71" y="3492296"/>
            <a:ext cx="3561739" cy="2438400"/>
          </a:xfrm>
          <a:prstGeom prst="rect">
            <a:avLst/>
          </a:prstGeom>
        </p:spPr>
      </p:pic>
      <p:pic>
        <p:nvPicPr>
          <p:cNvPr id="5" name="Picture 4" descr="mone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268" y="3522333"/>
            <a:ext cx="3719732" cy="2306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6096000"/>
            <a:ext cx="4648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বাজারে দ্রব্য সরবরাহ এবং ক্রেতা কতৃর্ক দ্রব্য ক্রয়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20000" cy="310854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অর্থনীতিতে চাহিদা বলতে ৩টি বৈশিষ্ট্যকে নির্দেশ করে যথাঃ-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কোন দ্রব্য পাওয়ার আকাঙ্ক্ষা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ক্রয় ক্ষমতা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অর্থ ব্যয়ের ইচ্ছা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238</Words>
  <Application>Microsoft Office PowerPoint</Application>
  <PresentationFormat>On-screen Show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পরিচিতি</vt:lpstr>
      <vt:lpstr>Slide 3</vt:lpstr>
      <vt:lpstr>Slide 4</vt:lpstr>
      <vt:lpstr>Slide 5</vt:lpstr>
      <vt:lpstr>Slide 6</vt:lpstr>
      <vt:lpstr>শিখনফল</vt:lpstr>
      <vt:lpstr>Slide 8</vt:lpstr>
      <vt:lpstr>Slide 9</vt:lpstr>
      <vt:lpstr>Slide 10</vt:lpstr>
      <vt:lpstr>Slide 11</vt:lpstr>
      <vt:lpstr>Slide 12</vt:lpstr>
      <vt:lpstr>Slide 13</vt:lpstr>
      <vt:lpstr>একক/দলীয়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DELL</dc:creator>
  <cp:lastModifiedBy>Lotus</cp:lastModifiedBy>
  <cp:revision>164</cp:revision>
  <dcterms:created xsi:type="dcterms:W3CDTF">2006-08-16T00:00:00Z</dcterms:created>
  <dcterms:modified xsi:type="dcterms:W3CDTF">2019-05-06T03:43:18Z</dcterms:modified>
</cp:coreProperties>
</file>