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97" r:id="rId4"/>
    <p:sldId id="280" r:id="rId5"/>
    <p:sldId id="283" r:id="rId6"/>
    <p:sldId id="294" r:id="rId7"/>
    <p:sldId id="284" r:id="rId8"/>
    <p:sldId id="285" r:id="rId9"/>
    <p:sldId id="274" r:id="rId10"/>
    <p:sldId id="275" r:id="rId11"/>
    <p:sldId id="276" r:id="rId12"/>
    <p:sldId id="277" r:id="rId13"/>
    <p:sldId id="278" r:id="rId14"/>
    <p:sldId id="279" r:id="rId15"/>
    <p:sldId id="267" r:id="rId16"/>
    <p:sldId id="262" r:id="rId17"/>
    <p:sldId id="296" r:id="rId18"/>
    <p:sldId id="295" r:id="rId19"/>
    <p:sldId id="288" r:id="rId20"/>
    <p:sldId id="289" r:id="rId21"/>
    <p:sldId id="290" r:id="rId22"/>
    <p:sldId id="291" r:id="rId23"/>
    <p:sldId id="292" r:id="rId24"/>
    <p:sldId id="26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13BC98-2767-4CD9-AB2E-32C1CB6E4E8E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AC07B68-BF7A-4941-99BE-6BEA16E7C08E}">
      <dgm:prSet phldrT="[Text]"/>
      <dgm:spPr>
        <a:solidFill>
          <a:schemeClr val="accent3">
            <a:lumMod val="40000"/>
            <a:lumOff val="60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bn-BD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ষড়ঋতু</a:t>
          </a:r>
          <a:endParaRPr lang="en-US" b="1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76A261A9-8D7E-4CE2-B73B-C2750DE9FB8D}" type="parTrans" cxnId="{A6B3E312-33D7-4879-833E-53597BD2A32D}">
      <dgm:prSet/>
      <dgm:spPr/>
      <dgm:t>
        <a:bodyPr/>
        <a:lstStyle/>
        <a:p>
          <a:endParaRPr lang="en-US"/>
        </a:p>
      </dgm:t>
    </dgm:pt>
    <dgm:pt modelId="{456023A8-4100-45BA-AEC4-CF1637522AAD}" type="sibTrans" cxnId="{A6B3E312-33D7-4879-833E-53597BD2A32D}">
      <dgm:prSet/>
      <dgm:spPr/>
      <dgm:t>
        <a:bodyPr/>
        <a:lstStyle/>
        <a:p>
          <a:endParaRPr lang="en-US"/>
        </a:p>
      </dgm:t>
    </dgm:pt>
    <dgm:pt modelId="{990BB301-B072-4975-9688-C50F55685C77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rgbClr val="FFFF00"/>
          </a:solidFill>
        </a:ln>
      </dgm:spPr>
      <dgm:t>
        <a:bodyPr/>
        <a:lstStyle/>
        <a:p>
          <a:r>
            <a:rPr lang="bn-BD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গ্রীষ্ম</a:t>
          </a:r>
          <a:endParaRPr lang="en-US" sz="44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DCE0D48B-A239-4031-8440-06719666C093}" type="parTrans" cxnId="{EC3E4956-04E0-44A5-922C-62A2F8AAB587}">
      <dgm:prSet/>
      <dgm:spPr/>
      <dgm:t>
        <a:bodyPr/>
        <a:lstStyle/>
        <a:p>
          <a:endParaRPr lang="en-US"/>
        </a:p>
      </dgm:t>
    </dgm:pt>
    <dgm:pt modelId="{0C7D9321-2441-4482-B6E3-24E4E7085806}" type="sibTrans" cxnId="{EC3E4956-04E0-44A5-922C-62A2F8AAB587}">
      <dgm:prSet/>
      <dgm:spPr/>
      <dgm:t>
        <a:bodyPr/>
        <a:lstStyle/>
        <a:p>
          <a:endParaRPr lang="en-US"/>
        </a:p>
      </dgm:t>
    </dgm:pt>
    <dgm:pt modelId="{FF5AA80E-0B6D-4A05-B415-FA6848266EA3}">
      <dgm:prSet phldrT="[Text]" custT="1"/>
      <dgm:spPr>
        <a:solidFill>
          <a:schemeClr val="accent5">
            <a:lumMod val="20000"/>
            <a:lumOff val="8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bn-BD" sz="4400" b="1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হেমন্ত</a:t>
          </a:r>
          <a:endParaRPr lang="en-US" sz="4400" b="1" dirty="0">
            <a:solidFill>
              <a:schemeClr val="tx2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ECB7525C-3A1C-4BC8-9393-A5C1599778A8}" type="parTrans" cxnId="{17243C72-3EB2-4B6A-AA2B-278459AD8CDE}">
      <dgm:prSet/>
      <dgm:spPr/>
      <dgm:t>
        <a:bodyPr/>
        <a:lstStyle/>
        <a:p>
          <a:endParaRPr lang="en-US"/>
        </a:p>
      </dgm:t>
    </dgm:pt>
    <dgm:pt modelId="{D323F428-46D3-45DC-B41E-8CECC29FD986}" type="sibTrans" cxnId="{17243C72-3EB2-4B6A-AA2B-278459AD8CDE}">
      <dgm:prSet/>
      <dgm:spPr/>
      <dgm:t>
        <a:bodyPr/>
        <a:lstStyle/>
        <a:p>
          <a:endParaRPr lang="en-US"/>
        </a:p>
      </dgm:t>
    </dgm:pt>
    <dgm:pt modelId="{7EBDC313-CA48-453D-A0BB-BE470C8B1924}">
      <dgm:prSet phldrT="[Text]" custT="1"/>
      <dgm:spPr>
        <a:solidFill>
          <a:schemeClr val="accent1">
            <a:lumMod val="20000"/>
            <a:lumOff val="80000"/>
          </a:schemeClr>
        </a:solidFill>
        <a:ln>
          <a:solidFill>
            <a:srgbClr val="00B0F0"/>
          </a:solidFill>
        </a:ln>
      </dgm:spPr>
      <dgm:t>
        <a:bodyPr/>
        <a:lstStyle/>
        <a:p>
          <a:r>
            <a:rPr lang="bn-BD" sz="4400" b="1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শীত</a:t>
          </a:r>
          <a:endParaRPr lang="en-US" sz="4400" b="1" dirty="0">
            <a:solidFill>
              <a:schemeClr val="tx2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BFAC7207-8962-44EA-978A-48760D312A67}" type="parTrans" cxnId="{892A8289-3E80-49BD-8F6C-7DDE747E688A}">
      <dgm:prSet/>
      <dgm:spPr/>
      <dgm:t>
        <a:bodyPr/>
        <a:lstStyle/>
        <a:p>
          <a:endParaRPr lang="en-US"/>
        </a:p>
      </dgm:t>
    </dgm:pt>
    <dgm:pt modelId="{FA1A219D-672D-449E-90E2-32F55996B707}" type="sibTrans" cxnId="{892A8289-3E80-49BD-8F6C-7DDE747E688A}">
      <dgm:prSet/>
      <dgm:spPr/>
      <dgm:t>
        <a:bodyPr/>
        <a:lstStyle/>
        <a:p>
          <a:endParaRPr lang="en-US"/>
        </a:p>
      </dgm:t>
    </dgm:pt>
    <dgm:pt modelId="{81F3DA80-657A-459F-B10D-C7E348E0AB8A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bn-BD" sz="4400" b="1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rPr>
            <a:t>বসন্ত</a:t>
          </a:r>
          <a:endParaRPr lang="en-US" sz="4400" b="1" dirty="0">
            <a:solidFill>
              <a:schemeClr val="bg2">
                <a:lumMod val="1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323D6A2F-CEF8-4662-B06E-E0864D39A112}" type="parTrans" cxnId="{AAB1025D-884A-480D-8746-F4F84641BB2F}">
      <dgm:prSet/>
      <dgm:spPr/>
      <dgm:t>
        <a:bodyPr/>
        <a:lstStyle/>
        <a:p>
          <a:endParaRPr lang="en-US"/>
        </a:p>
      </dgm:t>
    </dgm:pt>
    <dgm:pt modelId="{DB9294B3-8EAC-4E43-818E-9BE351A43990}" type="sibTrans" cxnId="{AAB1025D-884A-480D-8746-F4F84641BB2F}">
      <dgm:prSet/>
      <dgm:spPr/>
      <dgm:t>
        <a:bodyPr/>
        <a:lstStyle/>
        <a:p>
          <a:endParaRPr lang="en-US"/>
        </a:p>
      </dgm:t>
    </dgm:pt>
    <dgm:pt modelId="{9AFE5D4E-65ED-4893-8B14-08E8EB201DAD}">
      <dgm:prSet custT="1"/>
      <dgm:spPr>
        <a:solidFill>
          <a:schemeClr val="bg2">
            <a:lumMod val="90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bn-BD" sz="4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বর্ষা</a:t>
          </a:r>
          <a:endParaRPr lang="en-US" sz="4400" b="1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D69FEED9-C773-4852-8BA3-A60114C5BA26}" type="parTrans" cxnId="{E6004DEF-FFC1-4D24-A214-ECF665EE2812}">
      <dgm:prSet/>
      <dgm:spPr/>
      <dgm:t>
        <a:bodyPr/>
        <a:lstStyle/>
        <a:p>
          <a:endParaRPr lang="en-US"/>
        </a:p>
      </dgm:t>
    </dgm:pt>
    <dgm:pt modelId="{2471C157-2969-4372-8CA1-DA009D2374D3}" type="sibTrans" cxnId="{E6004DEF-FFC1-4D24-A214-ECF665EE2812}">
      <dgm:prSet/>
      <dgm:spPr/>
      <dgm:t>
        <a:bodyPr/>
        <a:lstStyle/>
        <a:p>
          <a:endParaRPr lang="en-US"/>
        </a:p>
      </dgm:t>
    </dgm:pt>
    <dgm:pt modelId="{5F56389A-5AD6-416E-B759-3EC8F8F5A0CF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bn-BD" sz="4400" b="1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শরৎ</a:t>
          </a:r>
          <a:endParaRPr lang="en-US" sz="4400" b="1" dirty="0">
            <a:solidFill>
              <a:schemeClr val="tx2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68DC29C6-5984-4835-AD7A-A04ECC3A8E6E}" type="parTrans" cxnId="{F0D86B96-FF72-4CBC-8B58-BD213ACF7A21}">
      <dgm:prSet/>
      <dgm:spPr/>
      <dgm:t>
        <a:bodyPr/>
        <a:lstStyle/>
        <a:p>
          <a:endParaRPr lang="en-US"/>
        </a:p>
      </dgm:t>
    </dgm:pt>
    <dgm:pt modelId="{821EB64F-5C74-4F01-BA96-4E4D513F4110}" type="sibTrans" cxnId="{F0D86B96-FF72-4CBC-8B58-BD213ACF7A21}">
      <dgm:prSet/>
      <dgm:spPr/>
      <dgm:t>
        <a:bodyPr/>
        <a:lstStyle/>
        <a:p>
          <a:endParaRPr lang="en-US"/>
        </a:p>
      </dgm:t>
    </dgm:pt>
    <dgm:pt modelId="{784666EB-FAE0-4164-9D84-4358C5F76953}" type="pres">
      <dgm:prSet presAssocID="{4813BC98-2767-4CD9-AB2E-32C1CB6E4E8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E6C7C4-E278-4130-911B-7310F1FAA90B}" type="pres">
      <dgm:prSet presAssocID="{6AC07B68-BF7A-4941-99BE-6BEA16E7C08E}" presName="centerShape" presStyleLbl="node0" presStyleIdx="0" presStyleCnt="1" custScaleX="97585" custLinFactNeighborX="-1098" custLinFactNeighborY="-667"/>
      <dgm:spPr/>
      <dgm:t>
        <a:bodyPr/>
        <a:lstStyle/>
        <a:p>
          <a:endParaRPr lang="en-US"/>
        </a:p>
      </dgm:t>
    </dgm:pt>
    <dgm:pt modelId="{1E66C554-3559-4329-9434-9E47F6CBA198}" type="pres">
      <dgm:prSet presAssocID="{DCE0D48B-A239-4031-8440-06719666C093}" presName="parTrans" presStyleLbl="sibTrans2D1" presStyleIdx="0" presStyleCnt="6"/>
      <dgm:spPr/>
      <dgm:t>
        <a:bodyPr/>
        <a:lstStyle/>
        <a:p>
          <a:endParaRPr lang="en-US"/>
        </a:p>
      </dgm:t>
    </dgm:pt>
    <dgm:pt modelId="{1E494021-41B2-4A36-B8E1-E2ABE70C801D}" type="pres">
      <dgm:prSet presAssocID="{DCE0D48B-A239-4031-8440-06719666C093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8F4647CB-A4B6-4787-B8DA-010F45320F71}" type="pres">
      <dgm:prSet presAssocID="{990BB301-B072-4975-9688-C50F55685C7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C00EA9-A60E-440F-87FB-0115A98E687B}" type="pres">
      <dgm:prSet presAssocID="{D69FEED9-C773-4852-8BA3-A60114C5BA26}" presName="parTrans" presStyleLbl="sibTrans2D1" presStyleIdx="1" presStyleCnt="6"/>
      <dgm:spPr/>
      <dgm:t>
        <a:bodyPr/>
        <a:lstStyle/>
        <a:p>
          <a:endParaRPr lang="en-US"/>
        </a:p>
      </dgm:t>
    </dgm:pt>
    <dgm:pt modelId="{BAC81EE6-606E-4550-82D4-C7590E6B60EB}" type="pres">
      <dgm:prSet presAssocID="{D69FEED9-C773-4852-8BA3-A60114C5BA26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3DB283C1-D097-4E6D-BA7D-8ED3052B6439}" type="pres">
      <dgm:prSet presAssocID="{9AFE5D4E-65ED-4893-8B14-08E8EB201DAD}" presName="node" presStyleLbl="node1" presStyleIdx="1" presStyleCnt="6" custRadScaleRad="100631" custRadScaleInc="-9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B6FF8-29E1-43DD-8266-0118377FB77C}" type="pres">
      <dgm:prSet presAssocID="{68DC29C6-5984-4835-AD7A-A04ECC3A8E6E}" presName="parTrans" presStyleLbl="sibTrans2D1" presStyleIdx="2" presStyleCnt="6"/>
      <dgm:spPr/>
      <dgm:t>
        <a:bodyPr/>
        <a:lstStyle/>
        <a:p>
          <a:endParaRPr lang="en-US"/>
        </a:p>
      </dgm:t>
    </dgm:pt>
    <dgm:pt modelId="{A7E18E42-77AC-4599-AD7A-2E54D346B0D7}" type="pres">
      <dgm:prSet presAssocID="{68DC29C6-5984-4835-AD7A-A04ECC3A8E6E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6B47673C-4BA7-43BC-9CD1-1C903179FBB0}" type="pres">
      <dgm:prSet presAssocID="{5F56389A-5AD6-416E-B759-3EC8F8F5A0CF}" presName="node" presStyleLbl="node1" presStyleIdx="2" presStyleCnt="6" custRadScaleRad="99313" custRadScaleInc="-34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7DABC-CA87-41B6-ABCA-138F2195ACBB}" type="pres">
      <dgm:prSet presAssocID="{ECB7525C-3A1C-4BC8-9393-A5C1599778A8}" presName="parTrans" presStyleLbl="sibTrans2D1" presStyleIdx="3" presStyleCnt="6"/>
      <dgm:spPr/>
      <dgm:t>
        <a:bodyPr/>
        <a:lstStyle/>
        <a:p>
          <a:endParaRPr lang="en-US"/>
        </a:p>
      </dgm:t>
    </dgm:pt>
    <dgm:pt modelId="{96FB3EB8-096C-48BE-BA63-42DEABDF49EE}" type="pres">
      <dgm:prSet presAssocID="{ECB7525C-3A1C-4BC8-9393-A5C1599778A8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F085DD8A-720E-4567-AD72-1513DA8F14B3}" type="pres">
      <dgm:prSet presAssocID="{FF5AA80E-0B6D-4A05-B415-FA6848266EA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3B30F-E669-4EBD-BC52-5B2053031AEB}" type="pres">
      <dgm:prSet presAssocID="{BFAC7207-8962-44EA-978A-48760D312A67}" presName="parTrans" presStyleLbl="sibTrans2D1" presStyleIdx="4" presStyleCnt="6"/>
      <dgm:spPr/>
      <dgm:t>
        <a:bodyPr/>
        <a:lstStyle/>
        <a:p>
          <a:endParaRPr lang="en-US"/>
        </a:p>
      </dgm:t>
    </dgm:pt>
    <dgm:pt modelId="{6537D3D2-1F14-4965-BB12-DDD13651AEB3}" type="pres">
      <dgm:prSet presAssocID="{BFAC7207-8962-44EA-978A-48760D312A67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00236508-DD1C-49F4-8321-8DBE8E5BDEF6}" type="pres">
      <dgm:prSet presAssocID="{7EBDC313-CA48-453D-A0BB-BE470C8B192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F377FD-D10A-471B-A390-2D7C86E880A2}" type="pres">
      <dgm:prSet presAssocID="{323D6A2F-CEF8-4662-B06E-E0864D39A112}" presName="parTrans" presStyleLbl="sibTrans2D1" presStyleIdx="5" presStyleCnt="6"/>
      <dgm:spPr/>
      <dgm:t>
        <a:bodyPr/>
        <a:lstStyle/>
        <a:p>
          <a:endParaRPr lang="en-US"/>
        </a:p>
      </dgm:t>
    </dgm:pt>
    <dgm:pt modelId="{2ECE8B5A-107C-407D-AE56-606EE43A2C32}" type="pres">
      <dgm:prSet presAssocID="{323D6A2F-CEF8-4662-B06E-E0864D39A112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AC26BF6C-3AA3-4DD5-B22B-F14FDB792704}" type="pres">
      <dgm:prSet presAssocID="{81F3DA80-657A-459F-B10D-C7E348E0AB8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5576EA-9F09-4B85-B108-B52E1F419277}" type="presOf" srcId="{BFAC7207-8962-44EA-978A-48760D312A67}" destId="{6223B30F-E669-4EBD-BC52-5B2053031AEB}" srcOrd="0" destOrd="0" presId="urn:microsoft.com/office/officeart/2005/8/layout/radial5"/>
    <dgm:cxn modelId="{F0D86B96-FF72-4CBC-8B58-BD213ACF7A21}" srcId="{6AC07B68-BF7A-4941-99BE-6BEA16E7C08E}" destId="{5F56389A-5AD6-416E-B759-3EC8F8F5A0CF}" srcOrd="2" destOrd="0" parTransId="{68DC29C6-5984-4835-AD7A-A04ECC3A8E6E}" sibTransId="{821EB64F-5C74-4F01-BA96-4E4D513F4110}"/>
    <dgm:cxn modelId="{EC3E4956-04E0-44A5-922C-62A2F8AAB587}" srcId="{6AC07B68-BF7A-4941-99BE-6BEA16E7C08E}" destId="{990BB301-B072-4975-9688-C50F55685C77}" srcOrd="0" destOrd="0" parTransId="{DCE0D48B-A239-4031-8440-06719666C093}" sibTransId="{0C7D9321-2441-4482-B6E3-24E4E7085806}"/>
    <dgm:cxn modelId="{3A393428-5CDC-4AF4-8C5F-4352337411FB}" type="presOf" srcId="{DCE0D48B-A239-4031-8440-06719666C093}" destId="{1E66C554-3559-4329-9434-9E47F6CBA198}" srcOrd="0" destOrd="0" presId="urn:microsoft.com/office/officeart/2005/8/layout/radial5"/>
    <dgm:cxn modelId="{87EB3127-01D2-4843-AD47-BED6AE88D662}" type="presOf" srcId="{7EBDC313-CA48-453D-A0BB-BE470C8B1924}" destId="{00236508-DD1C-49F4-8321-8DBE8E5BDEF6}" srcOrd="0" destOrd="0" presId="urn:microsoft.com/office/officeart/2005/8/layout/radial5"/>
    <dgm:cxn modelId="{102410D9-9F08-4081-A30F-15A080B82AA0}" type="presOf" srcId="{D69FEED9-C773-4852-8BA3-A60114C5BA26}" destId="{BAC81EE6-606E-4550-82D4-C7590E6B60EB}" srcOrd="1" destOrd="0" presId="urn:microsoft.com/office/officeart/2005/8/layout/radial5"/>
    <dgm:cxn modelId="{5C23A2D5-66F6-461E-9F9F-99B8BAB31D29}" type="presOf" srcId="{323D6A2F-CEF8-4662-B06E-E0864D39A112}" destId="{C2F377FD-D10A-471B-A390-2D7C86E880A2}" srcOrd="0" destOrd="0" presId="urn:microsoft.com/office/officeart/2005/8/layout/radial5"/>
    <dgm:cxn modelId="{17243C72-3EB2-4B6A-AA2B-278459AD8CDE}" srcId="{6AC07B68-BF7A-4941-99BE-6BEA16E7C08E}" destId="{FF5AA80E-0B6D-4A05-B415-FA6848266EA3}" srcOrd="3" destOrd="0" parTransId="{ECB7525C-3A1C-4BC8-9393-A5C1599778A8}" sibTransId="{D323F428-46D3-45DC-B41E-8CECC29FD986}"/>
    <dgm:cxn modelId="{7FCA9772-6E76-470E-9E2C-28589C4880AD}" type="presOf" srcId="{9AFE5D4E-65ED-4893-8B14-08E8EB201DAD}" destId="{3DB283C1-D097-4E6D-BA7D-8ED3052B6439}" srcOrd="0" destOrd="0" presId="urn:microsoft.com/office/officeart/2005/8/layout/radial5"/>
    <dgm:cxn modelId="{25863769-7011-4FE0-93CB-6D10C21492B1}" type="presOf" srcId="{990BB301-B072-4975-9688-C50F55685C77}" destId="{8F4647CB-A4B6-4787-B8DA-010F45320F71}" srcOrd="0" destOrd="0" presId="urn:microsoft.com/office/officeart/2005/8/layout/radial5"/>
    <dgm:cxn modelId="{AAB1025D-884A-480D-8746-F4F84641BB2F}" srcId="{6AC07B68-BF7A-4941-99BE-6BEA16E7C08E}" destId="{81F3DA80-657A-459F-B10D-C7E348E0AB8A}" srcOrd="5" destOrd="0" parTransId="{323D6A2F-CEF8-4662-B06E-E0864D39A112}" sibTransId="{DB9294B3-8EAC-4E43-818E-9BE351A43990}"/>
    <dgm:cxn modelId="{A6B3E312-33D7-4879-833E-53597BD2A32D}" srcId="{4813BC98-2767-4CD9-AB2E-32C1CB6E4E8E}" destId="{6AC07B68-BF7A-4941-99BE-6BEA16E7C08E}" srcOrd="0" destOrd="0" parTransId="{76A261A9-8D7E-4CE2-B73B-C2750DE9FB8D}" sibTransId="{456023A8-4100-45BA-AEC4-CF1637522AAD}"/>
    <dgm:cxn modelId="{F83EC26E-8122-4F12-B2C0-734E7F0BA234}" type="presOf" srcId="{ECB7525C-3A1C-4BC8-9393-A5C1599778A8}" destId="{1227DABC-CA87-41B6-ABCA-138F2195ACBB}" srcOrd="0" destOrd="0" presId="urn:microsoft.com/office/officeart/2005/8/layout/radial5"/>
    <dgm:cxn modelId="{908A13DB-0ECC-4302-8494-3CB11D75664F}" type="presOf" srcId="{68DC29C6-5984-4835-AD7A-A04ECC3A8E6E}" destId="{A7E18E42-77AC-4599-AD7A-2E54D346B0D7}" srcOrd="1" destOrd="0" presId="urn:microsoft.com/office/officeart/2005/8/layout/radial5"/>
    <dgm:cxn modelId="{71EFEC80-AEC9-4E71-9C56-C9BA8D1AAF8A}" type="presOf" srcId="{81F3DA80-657A-459F-B10D-C7E348E0AB8A}" destId="{AC26BF6C-3AA3-4DD5-B22B-F14FDB792704}" srcOrd="0" destOrd="0" presId="urn:microsoft.com/office/officeart/2005/8/layout/radial5"/>
    <dgm:cxn modelId="{5A0F93CA-3FE3-4DA5-B0AF-646210EFD840}" type="presOf" srcId="{68DC29C6-5984-4835-AD7A-A04ECC3A8E6E}" destId="{DEEB6FF8-29E1-43DD-8266-0118377FB77C}" srcOrd="0" destOrd="0" presId="urn:microsoft.com/office/officeart/2005/8/layout/radial5"/>
    <dgm:cxn modelId="{910869C3-90D5-40A0-8620-3A673E908DBD}" type="presOf" srcId="{BFAC7207-8962-44EA-978A-48760D312A67}" destId="{6537D3D2-1F14-4965-BB12-DDD13651AEB3}" srcOrd="1" destOrd="0" presId="urn:microsoft.com/office/officeart/2005/8/layout/radial5"/>
    <dgm:cxn modelId="{892A8289-3E80-49BD-8F6C-7DDE747E688A}" srcId="{6AC07B68-BF7A-4941-99BE-6BEA16E7C08E}" destId="{7EBDC313-CA48-453D-A0BB-BE470C8B1924}" srcOrd="4" destOrd="0" parTransId="{BFAC7207-8962-44EA-978A-48760D312A67}" sibTransId="{FA1A219D-672D-449E-90E2-32F55996B707}"/>
    <dgm:cxn modelId="{5C01CD0C-AC81-4ADE-A2CF-082C4D92443C}" type="presOf" srcId="{FF5AA80E-0B6D-4A05-B415-FA6848266EA3}" destId="{F085DD8A-720E-4567-AD72-1513DA8F14B3}" srcOrd="0" destOrd="0" presId="urn:microsoft.com/office/officeart/2005/8/layout/radial5"/>
    <dgm:cxn modelId="{1191549A-72A5-441C-93FB-D6D6CD51D9CC}" type="presOf" srcId="{DCE0D48B-A239-4031-8440-06719666C093}" destId="{1E494021-41B2-4A36-B8E1-E2ABE70C801D}" srcOrd="1" destOrd="0" presId="urn:microsoft.com/office/officeart/2005/8/layout/radial5"/>
    <dgm:cxn modelId="{EBE60D14-4A34-468B-A81E-33CBAFD7DAEA}" type="presOf" srcId="{6AC07B68-BF7A-4941-99BE-6BEA16E7C08E}" destId="{3AE6C7C4-E278-4130-911B-7310F1FAA90B}" srcOrd="0" destOrd="0" presId="urn:microsoft.com/office/officeart/2005/8/layout/radial5"/>
    <dgm:cxn modelId="{E6004DEF-FFC1-4D24-A214-ECF665EE2812}" srcId="{6AC07B68-BF7A-4941-99BE-6BEA16E7C08E}" destId="{9AFE5D4E-65ED-4893-8B14-08E8EB201DAD}" srcOrd="1" destOrd="0" parTransId="{D69FEED9-C773-4852-8BA3-A60114C5BA26}" sibTransId="{2471C157-2969-4372-8CA1-DA009D2374D3}"/>
    <dgm:cxn modelId="{1944174D-B663-40C1-BBB3-E67EE433C784}" type="presOf" srcId="{323D6A2F-CEF8-4662-B06E-E0864D39A112}" destId="{2ECE8B5A-107C-407D-AE56-606EE43A2C32}" srcOrd="1" destOrd="0" presId="urn:microsoft.com/office/officeart/2005/8/layout/radial5"/>
    <dgm:cxn modelId="{8D15B16B-4FD9-4C8A-8F62-D1679263BAF4}" type="presOf" srcId="{4813BC98-2767-4CD9-AB2E-32C1CB6E4E8E}" destId="{784666EB-FAE0-4164-9D84-4358C5F76953}" srcOrd="0" destOrd="0" presId="urn:microsoft.com/office/officeart/2005/8/layout/radial5"/>
    <dgm:cxn modelId="{3502141C-B4FF-46D1-9985-FC2D829F8C71}" type="presOf" srcId="{5F56389A-5AD6-416E-B759-3EC8F8F5A0CF}" destId="{6B47673C-4BA7-43BC-9CD1-1C903179FBB0}" srcOrd="0" destOrd="0" presId="urn:microsoft.com/office/officeart/2005/8/layout/radial5"/>
    <dgm:cxn modelId="{09C23564-5C29-4632-ADCE-C5B78E603F60}" type="presOf" srcId="{D69FEED9-C773-4852-8BA3-A60114C5BA26}" destId="{32C00EA9-A60E-440F-87FB-0115A98E687B}" srcOrd="0" destOrd="0" presId="urn:microsoft.com/office/officeart/2005/8/layout/radial5"/>
    <dgm:cxn modelId="{EDB36536-E72F-4F27-A679-489D5389FBBB}" type="presOf" srcId="{ECB7525C-3A1C-4BC8-9393-A5C1599778A8}" destId="{96FB3EB8-096C-48BE-BA63-42DEABDF49EE}" srcOrd="1" destOrd="0" presId="urn:microsoft.com/office/officeart/2005/8/layout/radial5"/>
    <dgm:cxn modelId="{CA8F6542-D0E9-4CAF-B573-6982AD7A0A7F}" type="presParOf" srcId="{784666EB-FAE0-4164-9D84-4358C5F76953}" destId="{3AE6C7C4-E278-4130-911B-7310F1FAA90B}" srcOrd="0" destOrd="0" presId="urn:microsoft.com/office/officeart/2005/8/layout/radial5"/>
    <dgm:cxn modelId="{11840A53-A8B2-48BA-A619-933D08EEC4FE}" type="presParOf" srcId="{784666EB-FAE0-4164-9D84-4358C5F76953}" destId="{1E66C554-3559-4329-9434-9E47F6CBA198}" srcOrd="1" destOrd="0" presId="urn:microsoft.com/office/officeart/2005/8/layout/radial5"/>
    <dgm:cxn modelId="{2D1991CD-F0A1-4475-832D-7FC8800263D5}" type="presParOf" srcId="{1E66C554-3559-4329-9434-9E47F6CBA198}" destId="{1E494021-41B2-4A36-B8E1-E2ABE70C801D}" srcOrd="0" destOrd="0" presId="urn:microsoft.com/office/officeart/2005/8/layout/radial5"/>
    <dgm:cxn modelId="{21B0DC9F-11EB-409D-B1E0-9198300925B1}" type="presParOf" srcId="{784666EB-FAE0-4164-9D84-4358C5F76953}" destId="{8F4647CB-A4B6-4787-B8DA-010F45320F71}" srcOrd="2" destOrd="0" presId="urn:microsoft.com/office/officeart/2005/8/layout/radial5"/>
    <dgm:cxn modelId="{537C5CD6-1081-4425-93CF-56FDC80FCB7E}" type="presParOf" srcId="{784666EB-FAE0-4164-9D84-4358C5F76953}" destId="{32C00EA9-A60E-440F-87FB-0115A98E687B}" srcOrd="3" destOrd="0" presId="urn:microsoft.com/office/officeart/2005/8/layout/radial5"/>
    <dgm:cxn modelId="{D99F2839-7FBF-4598-9A40-1FC1DA76C4C5}" type="presParOf" srcId="{32C00EA9-A60E-440F-87FB-0115A98E687B}" destId="{BAC81EE6-606E-4550-82D4-C7590E6B60EB}" srcOrd="0" destOrd="0" presId="urn:microsoft.com/office/officeart/2005/8/layout/radial5"/>
    <dgm:cxn modelId="{8A1286B7-36F6-442A-8400-75BDC6141F10}" type="presParOf" srcId="{784666EB-FAE0-4164-9D84-4358C5F76953}" destId="{3DB283C1-D097-4E6D-BA7D-8ED3052B6439}" srcOrd="4" destOrd="0" presId="urn:microsoft.com/office/officeart/2005/8/layout/radial5"/>
    <dgm:cxn modelId="{7606FD32-374F-4EC1-BE61-74BAE1C0E59A}" type="presParOf" srcId="{784666EB-FAE0-4164-9D84-4358C5F76953}" destId="{DEEB6FF8-29E1-43DD-8266-0118377FB77C}" srcOrd="5" destOrd="0" presId="urn:microsoft.com/office/officeart/2005/8/layout/radial5"/>
    <dgm:cxn modelId="{D7F31873-AC6A-49D6-9CFF-66A43919ABAE}" type="presParOf" srcId="{DEEB6FF8-29E1-43DD-8266-0118377FB77C}" destId="{A7E18E42-77AC-4599-AD7A-2E54D346B0D7}" srcOrd="0" destOrd="0" presId="urn:microsoft.com/office/officeart/2005/8/layout/radial5"/>
    <dgm:cxn modelId="{DD2D24A6-C2D2-4C3D-BDDE-A50F661C1C1B}" type="presParOf" srcId="{784666EB-FAE0-4164-9D84-4358C5F76953}" destId="{6B47673C-4BA7-43BC-9CD1-1C903179FBB0}" srcOrd="6" destOrd="0" presId="urn:microsoft.com/office/officeart/2005/8/layout/radial5"/>
    <dgm:cxn modelId="{9FCEC7BF-E0AD-48D0-92A0-EDDE8FD2A8B3}" type="presParOf" srcId="{784666EB-FAE0-4164-9D84-4358C5F76953}" destId="{1227DABC-CA87-41B6-ABCA-138F2195ACBB}" srcOrd="7" destOrd="0" presId="urn:microsoft.com/office/officeart/2005/8/layout/radial5"/>
    <dgm:cxn modelId="{632A3577-A0C7-4D4A-ABC7-08FC67A9E629}" type="presParOf" srcId="{1227DABC-CA87-41B6-ABCA-138F2195ACBB}" destId="{96FB3EB8-096C-48BE-BA63-42DEABDF49EE}" srcOrd="0" destOrd="0" presId="urn:microsoft.com/office/officeart/2005/8/layout/radial5"/>
    <dgm:cxn modelId="{C0095E90-A2B0-4BDB-B974-7CB273024688}" type="presParOf" srcId="{784666EB-FAE0-4164-9D84-4358C5F76953}" destId="{F085DD8A-720E-4567-AD72-1513DA8F14B3}" srcOrd="8" destOrd="0" presId="urn:microsoft.com/office/officeart/2005/8/layout/radial5"/>
    <dgm:cxn modelId="{3D7E6256-222F-4F61-9533-560492D3FF7D}" type="presParOf" srcId="{784666EB-FAE0-4164-9D84-4358C5F76953}" destId="{6223B30F-E669-4EBD-BC52-5B2053031AEB}" srcOrd="9" destOrd="0" presId="urn:microsoft.com/office/officeart/2005/8/layout/radial5"/>
    <dgm:cxn modelId="{94399032-93AE-461F-BA8D-443E3C637AAE}" type="presParOf" srcId="{6223B30F-E669-4EBD-BC52-5B2053031AEB}" destId="{6537D3D2-1F14-4965-BB12-DDD13651AEB3}" srcOrd="0" destOrd="0" presId="urn:microsoft.com/office/officeart/2005/8/layout/radial5"/>
    <dgm:cxn modelId="{130F1423-DA98-42FB-AB35-01369C5F009E}" type="presParOf" srcId="{784666EB-FAE0-4164-9D84-4358C5F76953}" destId="{00236508-DD1C-49F4-8321-8DBE8E5BDEF6}" srcOrd="10" destOrd="0" presId="urn:microsoft.com/office/officeart/2005/8/layout/radial5"/>
    <dgm:cxn modelId="{428656B6-7533-4063-A172-6841BC3DF72B}" type="presParOf" srcId="{784666EB-FAE0-4164-9D84-4358C5F76953}" destId="{C2F377FD-D10A-471B-A390-2D7C86E880A2}" srcOrd="11" destOrd="0" presId="urn:microsoft.com/office/officeart/2005/8/layout/radial5"/>
    <dgm:cxn modelId="{C67392C5-7AA3-47B0-88D3-7F4BC6A5CFE3}" type="presParOf" srcId="{C2F377FD-D10A-471B-A390-2D7C86E880A2}" destId="{2ECE8B5A-107C-407D-AE56-606EE43A2C32}" srcOrd="0" destOrd="0" presId="urn:microsoft.com/office/officeart/2005/8/layout/radial5"/>
    <dgm:cxn modelId="{E6E77B10-63BC-46D3-AEE3-17C3BAC66374}" type="presParOf" srcId="{784666EB-FAE0-4164-9D84-4358C5F76953}" destId="{AC26BF6C-3AA3-4DD5-B22B-F14FDB792704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6C7C4-E278-4130-911B-7310F1FAA90B}">
      <dsp:nvSpPr>
        <dsp:cNvPr id="0" name=""/>
        <dsp:cNvSpPr/>
      </dsp:nvSpPr>
      <dsp:spPr>
        <a:xfrm>
          <a:off x="3277274" y="2217832"/>
          <a:ext cx="1564226" cy="1602937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700" b="1" kern="1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ষড়ঋতু</a:t>
          </a:r>
          <a:endParaRPr lang="en-US" sz="3700" b="1" kern="1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>
        <a:off x="3506350" y="2452577"/>
        <a:ext cx="1106074" cy="1133447"/>
      </dsp:txXfrm>
    </dsp:sp>
    <dsp:sp modelId="{1E66C554-3559-4329-9434-9E47F6CBA198}">
      <dsp:nvSpPr>
        <dsp:cNvPr id="0" name=""/>
        <dsp:cNvSpPr/>
      </dsp:nvSpPr>
      <dsp:spPr>
        <a:xfrm rot="16276501">
          <a:off x="3921843" y="1649170"/>
          <a:ext cx="323949" cy="544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3969354" y="1806750"/>
        <a:ext cx="226764" cy="326998"/>
      </dsp:txXfrm>
    </dsp:sp>
    <dsp:sp modelId="{8F4647CB-A4B6-4787-B8DA-010F45320F71}">
      <dsp:nvSpPr>
        <dsp:cNvPr id="0" name=""/>
        <dsp:cNvSpPr/>
      </dsp:nvSpPr>
      <dsp:spPr>
        <a:xfrm>
          <a:off x="3307187" y="4228"/>
          <a:ext cx="1602937" cy="1602937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905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গ্রীষ্ম</a:t>
          </a:r>
          <a:endParaRPr lang="en-US" sz="4400" kern="1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>
        <a:off x="3541932" y="238973"/>
        <a:ext cx="1133447" cy="1133447"/>
      </dsp:txXfrm>
    </dsp:sp>
    <dsp:sp modelId="{32C00EA9-A60E-440F-87FB-0115A98E687B}">
      <dsp:nvSpPr>
        <dsp:cNvPr id="0" name=""/>
        <dsp:cNvSpPr/>
      </dsp:nvSpPr>
      <dsp:spPr>
        <a:xfrm rot="19859305">
          <a:off x="4858267" y="2201229"/>
          <a:ext cx="369779" cy="544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2175002"/>
            <a:satOff val="-12697"/>
            <a:lumOff val="-10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865227" y="2337130"/>
        <a:ext cx="258845" cy="326998"/>
      </dsp:txXfrm>
    </dsp:sp>
    <dsp:sp modelId="{3DB283C1-D097-4E6D-BA7D-8ED3052B6439}">
      <dsp:nvSpPr>
        <dsp:cNvPr id="0" name=""/>
        <dsp:cNvSpPr/>
      </dsp:nvSpPr>
      <dsp:spPr>
        <a:xfrm>
          <a:off x="5256818" y="1109296"/>
          <a:ext cx="1602937" cy="1602937"/>
        </a:xfrm>
        <a:prstGeom prst="ellipse">
          <a:avLst/>
        </a:prstGeom>
        <a:solidFill>
          <a:schemeClr val="bg2">
            <a:lumMod val="90000"/>
          </a:schemeClr>
        </a:solidFill>
        <a:ln w="1905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বর্ষা</a:t>
          </a:r>
          <a:endParaRPr lang="en-US" sz="4400" b="1" kern="1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>
        <a:off x="5491563" y="1344041"/>
        <a:ext cx="1133447" cy="1133447"/>
      </dsp:txXfrm>
    </dsp:sp>
    <dsp:sp modelId="{DEEB6FF8-29E1-43DD-8266-0118377FB77C}">
      <dsp:nvSpPr>
        <dsp:cNvPr id="0" name=""/>
        <dsp:cNvSpPr/>
      </dsp:nvSpPr>
      <dsp:spPr>
        <a:xfrm rot="1740731">
          <a:off x="4858264" y="3292387"/>
          <a:ext cx="369786" cy="544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4350003"/>
            <a:satOff val="-25394"/>
            <a:lumOff val="-20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865224" y="3374485"/>
        <a:ext cx="258850" cy="326998"/>
      </dsp:txXfrm>
    </dsp:sp>
    <dsp:sp modelId="{6B47673C-4BA7-43BC-9CD1-1C903179FBB0}">
      <dsp:nvSpPr>
        <dsp:cNvPr id="0" name=""/>
        <dsp:cNvSpPr/>
      </dsp:nvSpPr>
      <dsp:spPr>
        <a:xfrm>
          <a:off x="5256818" y="3326396"/>
          <a:ext cx="1602937" cy="16029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শরৎ</a:t>
          </a:r>
          <a:endParaRPr lang="en-US" sz="4400" b="1" kern="1200" dirty="0">
            <a:solidFill>
              <a:schemeClr val="tx2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5491563" y="3561141"/>
        <a:ext cx="1133447" cy="1133447"/>
      </dsp:txXfrm>
    </dsp:sp>
    <dsp:sp modelId="{1227DABC-CA87-41B6-ABCA-138F2195ACBB}">
      <dsp:nvSpPr>
        <dsp:cNvPr id="0" name=""/>
        <dsp:cNvSpPr/>
      </dsp:nvSpPr>
      <dsp:spPr>
        <a:xfrm rot="5325513">
          <a:off x="3905971" y="3873464"/>
          <a:ext cx="355665" cy="544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6525005"/>
            <a:satOff val="-38091"/>
            <a:lumOff val="-30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3958165" y="3929127"/>
        <a:ext cx="248966" cy="326998"/>
      </dsp:txXfrm>
    </dsp:sp>
    <dsp:sp modelId="{F085DD8A-720E-4567-AD72-1513DA8F14B3}">
      <dsp:nvSpPr>
        <dsp:cNvPr id="0" name=""/>
        <dsp:cNvSpPr/>
      </dsp:nvSpPr>
      <dsp:spPr>
        <a:xfrm>
          <a:off x="3307187" y="4491293"/>
          <a:ext cx="1602937" cy="1602937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হেমন্ত</a:t>
          </a:r>
          <a:endParaRPr lang="en-US" sz="4400" b="1" kern="1200" dirty="0">
            <a:solidFill>
              <a:schemeClr val="tx2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3541932" y="4726038"/>
        <a:ext cx="1133447" cy="1133447"/>
      </dsp:txXfrm>
    </dsp:sp>
    <dsp:sp modelId="{6223B30F-E669-4EBD-BC52-5B2053031AEB}">
      <dsp:nvSpPr>
        <dsp:cNvPr id="0" name=""/>
        <dsp:cNvSpPr/>
      </dsp:nvSpPr>
      <dsp:spPr>
        <a:xfrm rot="8921583">
          <a:off x="2960333" y="3314049"/>
          <a:ext cx="332700" cy="544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8700006"/>
            <a:satOff val="-50788"/>
            <a:lumOff val="-4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052877" y="3397117"/>
        <a:ext cx="232890" cy="326998"/>
      </dsp:txXfrm>
    </dsp:sp>
    <dsp:sp modelId="{00236508-DD1C-49F4-8321-8DBE8E5BDEF6}">
      <dsp:nvSpPr>
        <dsp:cNvPr id="0" name=""/>
        <dsp:cNvSpPr/>
      </dsp:nvSpPr>
      <dsp:spPr>
        <a:xfrm>
          <a:off x="1364230" y="3369527"/>
          <a:ext cx="1602937" cy="1602937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শীত</a:t>
          </a:r>
          <a:endParaRPr lang="en-US" sz="4400" b="1" kern="1200" dirty="0">
            <a:solidFill>
              <a:schemeClr val="tx2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1598975" y="3604272"/>
        <a:ext cx="1133447" cy="1133447"/>
      </dsp:txXfrm>
    </dsp:sp>
    <dsp:sp modelId="{C2F377FD-D10A-471B-A390-2D7C86E880A2}">
      <dsp:nvSpPr>
        <dsp:cNvPr id="0" name=""/>
        <dsp:cNvSpPr/>
      </dsp:nvSpPr>
      <dsp:spPr>
        <a:xfrm rot="12597979">
          <a:off x="2968289" y="2209021"/>
          <a:ext cx="316739" cy="5449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0875008"/>
            <a:satOff val="-63485"/>
            <a:lumOff val="-50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056960" y="2341752"/>
        <a:ext cx="221717" cy="326998"/>
      </dsp:txXfrm>
    </dsp:sp>
    <dsp:sp modelId="{AC26BF6C-3AA3-4DD5-B22B-F14FDB792704}">
      <dsp:nvSpPr>
        <dsp:cNvPr id="0" name=""/>
        <dsp:cNvSpPr/>
      </dsp:nvSpPr>
      <dsp:spPr>
        <a:xfrm>
          <a:off x="1364230" y="1125994"/>
          <a:ext cx="1602937" cy="1602937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b="1" kern="12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rPr>
            <a:t>বসন্ত</a:t>
          </a:r>
          <a:endParaRPr lang="en-US" sz="4400" b="1" kern="1200" dirty="0">
            <a:solidFill>
              <a:schemeClr val="bg2">
                <a:lumMod val="1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1598975" y="1360739"/>
        <a:ext cx="1133447" cy="1133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63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1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195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3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7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0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3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8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1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87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69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02E8A70-4E45-4B59-950B-645CF5E2E75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7D82635-2480-496E-BF7B-C3F4402A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29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4" y="250723"/>
            <a:ext cx="11739716" cy="641554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05916" y="225298"/>
            <a:ext cx="76101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9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2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747907" y="397020"/>
            <a:ext cx="2964873" cy="1454728"/>
            <a:chOff x="4668980" y="360218"/>
            <a:chExt cx="2964873" cy="1454728"/>
          </a:xfrm>
        </p:grpSpPr>
        <p:sp>
          <p:nvSpPr>
            <p:cNvPr id="3" name="12-Point Star 2"/>
            <p:cNvSpPr/>
            <p:nvPr/>
          </p:nvSpPr>
          <p:spPr>
            <a:xfrm>
              <a:off x="4668980" y="360218"/>
              <a:ext cx="2964873" cy="1454728"/>
            </a:xfrm>
            <a:prstGeom prst="star12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5381014" y="733639"/>
              <a:ext cx="1540807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 err="1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345" y="520889"/>
            <a:ext cx="1580938" cy="1489485"/>
          </a:xfrm>
          <a:prstGeom prst="ellipse">
            <a:avLst/>
          </a:prstGeom>
          <a:ln w="762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4"/>
          <p:cNvSpPr txBox="1"/>
          <p:nvPr/>
        </p:nvSpPr>
        <p:spPr>
          <a:xfrm>
            <a:off x="1473936" y="2185138"/>
            <a:ext cx="2945757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2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53001" y="2821567"/>
            <a:ext cx="4508177" cy="3639413"/>
            <a:chOff x="318655" y="2757055"/>
            <a:chExt cx="4508177" cy="3639413"/>
          </a:xfrm>
        </p:grpSpPr>
        <p:sp>
          <p:nvSpPr>
            <p:cNvPr id="8" name="Vertical Scroll 7"/>
            <p:cNvSpPr/>
            <p:nvPr/>
          </p:nvSpPr>
          <p:spPr>
            <a:xfrm>
              <a:off x="318655" y="2757055"/>
              <a:ext cx="4508177" cy="3639413"/>
            </a:xfrm>
            <a:prstGeom prst="verticalScroll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TextBox 5"/>
            <p:cNvSpPr txBox="1"/>
            <p:nvPr/>
          </p:nvSpPr>
          <p:spPr>
            <a:xfrm>
              <a:off x="1078685" y="3478103"/>
              <a:ext cx="2988116" cy="2308324"/>
            </a:xfrm>
            <a:prstGeom prst="rect">
              <a:avLst/>
            </a:prstGeom>
            <a:noFill/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সুমনা পাল</a:t>
              </a:r>
            </a:p>
            <a:p>
              <a:r>
                <a:rPr lang="bn-IN" sz="36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প্রধান শিক্ষক</a:t>
              </a:r>
            </a:p>
            <a:p>
              <a:r>
                <a:rPr lang="bn-IN" sz="36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ভাটিকৃষ্ণনগর সপ্রাবি</a:t>
              </a:r>
            </a:p>
            <a:p>
              <a:r>
                <a:rPr lang="bn-IN" sz="36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ভৈরব,কিশোরগঞ্জ।</a:t>
              </a:r>
              <a:endPara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0" name="TextBox 8"/>
          <p:cNvSpPr txBox="1"/>
          <p:nvPr/>
        </p:nvSpPr>
        <p:spPr>
          <a:xfrm>
            <a:off x="8224956" y="2171283"/>
            <a:ext cx="320084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499508" y="2821567"/>
            <a:ext cx="4239490" cy="3639413"/>
            <a:chOff x="7365162" y="2757055"/>
            <a:chExt cx="4239490" cy="3639413"/>
          </a:xfrm>
        </p:grpSpPr>
        <p:sp>
          <p:nvSpPr>
            <p:cNvPr id="12" name="Vertical Scroll 11"/>
            <p:cNvSpPr/>
            <p:nvPr/>
          </p:nvSpPr>
          <p:spPr>
            <a:xfrm>
              <a:off x="7365162" y="2757055"/>
              <a:ext cx="4239490" cy="3639413"/>
            </a:xfrm>
            <a:prstGeom prst="verticalScroll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TextBox 9"/>
            <p:cNvSpPr txBox="1"/>
            <p:nvPr/>
          </p:nvSpPr>
          <p:spPr>
            <a:xfrm>
              <a:off x="7900164" y="3453376"/>
              <a:ext cx="3159841" cy="2677656"/>
            </a:xfrm>
            <a:prstGeom prst="rect">
              <a:avLst/>
            </a:prstGeom>
            <a:noFill/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শ্রেণিঃ </a:t>
              </a:r>
              <a:r>
                <a:rPr lang="en-US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২য়</a:t>
              </a:r>
              <a:endPara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IN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বিষয়ঃ বাংলা</a:t>
              </a:r>
            </a:p>
            <a:p>
              <a:r>
                <a:rPr lang="bn-IN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 </a:t>
              </a:r>
              <a:r>
                <a:rPr lang="en-US" sz="2800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ছয়</a:t>
              </a:r>
              <a:r>
                <a:rPr lang="en-US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ঋতুর</a:t>
              </a:r>
              <a:r>
                <a:rPr lang="en-US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দেশ</a:t>
              </a:r>
              <a:endPara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IN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পাঠ্যাংশঃ</a:t>
              </a:r>
              <a:r>
                <a:rPr lang="en-US" sz="2800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আমাদের</a:t>
              </a:r>
              <a:r>
                <a:rPr lang="en-US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……</a:t>
              </a:r>
              <a:r>
                <a:rPr lang="en-US" sz="2800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থাকে</a:t>
              </a:r>
              <a:r>
                <a:rPr lang="en-US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।</a:t>
              </a:r>
              <a:endPara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IN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সময়ঃ ৪</a:t>
              </a:r>
              <a:r>
                <a:rPr lang="en-US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৫</a:t>
              </a:r>
              <a:r>
                <a:rPr lang="bn-IN" sz="28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মিনিট</a:t>
              </a:r>
              <a:endParaRPr lang="en-US" sz="2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585" y="2821567"/>
            <a:ext cx="1691516" cy="30107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695" y="559734"/>
            <a:ext cx="1137365" cy="146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08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058" y="1174913"/>
            <a:ext cx="2651246" cy="1849491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r="5784"/>
          <a:stretch/>
        </p:blipFill>
        <p:spPr>
          <a:xfrm>
            <a:off x="1185334" y="1174913"/>
            <a:ext cx="2651246" cy="1849491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42" y="1174913"/>
            <a:ext cx="2651246" cy="1849491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1" r="4987"/>
          <a:stretch/>
        </p:blipFill>
        <p:spPr>
          <a:xfrm>
            <a:off x="4738696" y="3907388"/>
            <a:ext cx="2651246" cy="1844883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34" y="3902298"/>
            <a:ext cx="2651246" cy="1846777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19" name="TextBox 18"/>
          <p:cNvSpPr txBox="1"/>
          <p:nvPr/>
        </p:nvSpPr>
        <p:spPr>
          <a:xfrm>
            <a:off x="1901357" y="3197081"/>
            <a:ext cx="12192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গ্রীষ্ম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83162" y="3198137"/>
            <a:ext cx="12954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বর্ষা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41167" y="3197081"/>
            <a:ext cx="12954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শরৎ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1357" y="5889522"/>
            <a:ext cx="12192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হেমন্ত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83162" y="5889522"/>
            <a:ext cx="12954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শীত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41167" y="5890577"/>
            <a:ext cx="12954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বসন্ত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06371" y="354849"/>
            <a:ext cx="551589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43024" y="388292"/>
            <a:ext cx="237567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ঋতুর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দেশ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292058" y="3902298"/>
            <a:ext cx="2651246" cy="1846777"/>
            <a:chOff x="10943304" y="3072655"/>
            <a:chExt cx="2666554" cy="18237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8612" y="3998456"/>
              <a:ext cx="1363071" cy="897982"/>
            </a:xfrm>
            <a:prstGeom prst="rect">
              <a:avLst/>
            </a:prstGeom>
            <a:ln w="38100">
              <a:solidFill>
                <a:srgbClr val="00B050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6375" y="3072655"/>
              <a:ext cx="1303483" cy="945888"/>
            </a:xfrm>
            <a:prstGeom prst="rect">
              <a:avLst/>
            </a:prstGeom>
            <a:ln w="38100">
              <a:solidFill>
                <a:srgbClr val="00B050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3304" y="3072655"/>
              <a:ext cx="1363071" cy="945888"/>
            </a:xfrm>
            <a:prstGeom prst="rect">
              <a:avLst/>
            </a:prstGeom>
            <a:ln w="38100">
              <a:solidFill>
                <a:srgbClr val="00B050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683" y="4018542"/>
              <a:ext cx="1288175" cy="877895"/>
            </a:xfrm>
            <a:prstGeom prst="rect">
              <a:avLst/>
            </a:prstGeom>
            <a:ln w="38100">
              <a:solidFill>
                <a:srgbClr val="00B05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83944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14277028"/>
              </p:ext>
            </p:extLst>
          </p:nvPr>
        </p:nvGraphicFramePr>
        <p:xfrm>
          <a:off x="2165553" y="420327"/>
          <a:ext cx="8217312" cy="6098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0210" y="582559"/>
            <a:ext cx="2480189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perspectiveHeroicExtremeRigh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ঋতু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8668" y="5049752"/>
            <a:ext cx="167312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perspectiveContrastingLef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ঋতু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ছয়টি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93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E6C7C4-E278-4130-911B-7310F1FAA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3AE6C7C4-E278-4130-911B-7310F1FAA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3AE6C7C4-E278-4130-911B-7310F1FAA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66C554-3559-4329-9434-9E47F6CBA1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1E66C554-3559-4329-9434-9E47F6CBA1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1E66C554-3559-4329-9434-9E47F6CBA1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4647CB-A4B6-4787-B8DA-010F45320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8F4647CB-A4B6-4787-B8DA-010F45320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8F4647CB-A4B6-4787-B8DA-010F45320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C00EA9-A60E-440F-87FB-0115A98E6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2C00EA9-A60E-440F-87FB-0115A98E6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2C00EA9-A60E-440F-87FB-0115A98E6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B283C1-D097-4E6D-BA7D-8ED3052B64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DB283C1-D097-4E6D-BA7D-8ED3052B64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DB283C1-D097-4E6D-BA7D-8ED3052B64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EB6FF8-29E1-43DD-8266-0118377FB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DEEB6FF8-29E1-43DD-8266-0118377FB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DEEB6FF8-29E1-43DD-8266-0118377FB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47673C-4BA7-43BC-9CD1-1C903179FB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6B47673C-4BA7-43BC-9CD1-1C903179FB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6B47673C-4BA7-43BC-9CD1-1C903179FB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27DABC-CA87-41B6-ABCA-138F2195AC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1227DABC-CA87-41B6-ABCA-138F2195AC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1227DABC-CA87-41B6-ABCA-138F2195AC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85DD8A-720E-4567-AD72-1513DA8F1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F085DD8A-720E-4567-AD72-1513DA8F1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F085DD8A-720E-4567-AD72-1513DA8F1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23B30F-E669-4EBD-BC52-5B2053031A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6223B30F-E669-4EBD-BC52-5B2053031A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6223B30F-E669-4EBD-BC52-5B2053031A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236508-DD1C-49F4-8321-8DBE8E5BD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00236508-DD1C-49F4-8321-8DBE8E5BD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00236508-DD1C-49F4-8321-8DBE8E5BD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F377FD-D10A-471B-A390-2D7C86E880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C2F377FD-D10A-471B-A390-2D7C86E880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C2F377FD-D10A-471B-A390-2D7C86E880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6BF6C-3AA3-4DD5-B22B-F14FDB792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AC26BF6C-3AA3-4DD5-B22B-F14FDB792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AC26BF6C-3AA3-4DD5-B22B-F14FDB792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  <p:bldP spid="3" grpId="1" animBg="1"/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89407" y="533510"/>
            <a:ext cx="3355406" cy="1015663"/>
          </a:xfrm>
          <a:prstGeom prst="rect">
            <a:avLst/>
          </a:prstGeom>
          <a:gradFill>
            <a:gsLst>
              <a:gs pos="44000">
                <a:srgbClr val="FFFF00"/>
              </a:gs>
              <a:gs pos="11000">
                <a:schemeClr val="accent1">
                  <a:lumMod val="45000"/>
                  <a:lumOff val="55000"/>
                </a:schemeClr>
              </a:gs>
              <a:gs pos="34000">
                <a:schemeClr val="accent2">
                  <a:lumMod val="40000"/>
                  <a:lumOff val="60000"/>
                </a:schemeClr>
              </a:gs>
              <a:gs pos="93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 w="57150">
            <a:solidFill>
              <a:srgbClr val="FC514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22727" y="5310891"/>
            <a:ext cx="5232222" cy="1015663"/>
          </a:xfrm>
          <a:prstGeom prst="rect">
            <a:avLst/>
          </a:prstGeom>
          <a:gradFill>
            <a:gsLst>
              <a:gs pos="39000">
                <a:srgbClr val="FFC000"/>
              </a:gs>
              <a:gs pos="74000">
                <a:schemeClr val="accent1">
                  <a:lumMod val="45000"/>
                  <a:lumOff val="55000"/>
                </a:schemeClr>
              </a:gs>
              <a:gs pos="19000">
                <a:schemeClr val="accent2">
                  <a:lumMod val="40000"/>
                  <a:lumOff val="60000"/>
                </a:schemeClr>
              </a:gs>
              <a:gs pos="45000">
                <a:srgbClr val="00B0F0"/>
              </a:gs>
            </a:gsLst>
            <a:lin ang="5400000" scaled="1"/>
          </a:gradFill>
          <a:ln w="57150">
            <a:solidFill>
              <a:srgbClr val="FC514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241DC9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241DC9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r="5784"/>
          <a:stretch/>
        </p:blipFill>
        <p:spPr>
          <a:xfrm>
            <a:off x="4086752" y="1696065"/>
            <a:ext cx="4760716" cy="3321043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153587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371" y="5246475"/>
            <a:ext cx="1367739" cy="954125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r="5784"/>
          <a:stretch/>
        </p:blipFill>
        <p:spPr>
          <a:xfrm>
            <a:off x="1590371" y="1190669"/>
            <a:ext cx="1367739" cy="954125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370" y="3251318"/>
            <a:ext cx="1367739" cy="954125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71" y="5245102"/>
            <a:ext cx="1367739" cy="954125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1" r="4987"/>
          <a:stretch/>
        </p:blipFill>
        <p:spPr>
          <a:xfrm>
            <a:off x="7474427" y="3249946"/>
            <a:ext cx="1367739" cy="951748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427" y="1190669"/>
            <a:ext cx="1367739" cy="952725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19" name="TextBox 18"/>
          <p:cNvSpPr txBox="1"/>
          <p:nvPr/>
        </p:nvSpPr>
        <p:spPr>
          <a:xfrm>
            <a:off x="446642" y="1389588"/>
            <a:ext cx="101091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গ্রীষ্ম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6642" y="3458684"/>
            <a:ext cx="107409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বর্ষা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459" y="5527781"/>
            <a:ext cx="107409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শরৎ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39466" y="1388216"/>
            <a:ext cx="101091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হেমন্ত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39466" y="3457312"/>
            <a:ext cx="107409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শীত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07874" y="5444022"/>
            <a:ext cx="107409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বসন্ত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972015" y="538855"/>
            <a:ext cx="271471" cy="5839504"/>
            <a:chOff x="5848815" y="575187"/>
            <a:chExt cx="271471" cy="5839504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5980732" y="707066"/>
              <a:ext cx="14749" cy="5707625"/>
            </a:xfrm>
            <a:prstGeom prst="line">
              <a:avLst/>
            </a:prstGeom>
            <a:ln w="76200"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5870676" y="575187"/>
              <a:ext cx="249610" cy="26375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5848815" y="6144906"/>
              <a:ext cx="249610" cy="26375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411551" y="690539"/>
            <a:ext cx="101091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বৈশাখ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89164" y="1844079"/>
            <a:ext cx="107409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জ্যৈষ্ঠ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19156" y="2831017"/>
            <a:ext cx="101091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আষাঢ়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96769" y="3984557"/>
            <a:ext cx="107409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শ্রাবণ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25511" y="4855173"/>
            <a:ext cx="1010911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ভাদ্র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03124" y="6008713"/>
            <a:ext cx="1074094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আশ্বিন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273220" y="690539"/>
            <a:ext cx="101091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কার্তিক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89091" y="1844079"/>
            <a:ext cx="117916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অগ্রহায়ণ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275881" y="2784576"/>
            <a:ext cx="101091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পৌষ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253494" y="3938116"/>
            <a:ext cx="107409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মাঘ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316677" y="4808732"/>
            <a:ext cx="101091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ফাল্গুন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294290" y="5962272"/>
            <a:ext cx="107409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চৈত্র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3092236" y="973402"/>
            <a:ext cx="1278703" cy="1337896"/>
            <a:chOff x="3092236" y="973402"/>
            <a:chExt cx="1278703" cy="1337896"/>
          </a:xfrm>
        </p:grpSpPr>
        <p:grpSp>
          <p:nvGrpSpPr>
            <p:cNvPr id="37" name="Group 36"/>
            <p:cNvGrpSpPr/>
            <p:nvPr/>
          </p:nvGrpSpPr>
          <p:grpSpPr>
            <a:xfrm>
              <a:off x="3092236" y="1167318"/>
              <a:ext cx="1028515" cy="938371"/>
              <a:chOff x="3233769" y="1076632"/>
              <a:chExt cx="1028515" cy="938371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flipV="1">
                <a:off x="3233769" y="1076632"/>
                <a:ext cx="984270" cy="560440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3233769" y="1637071"/>
                <a:ext cx="1028515" cy="377932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Isosceles Triangle 64"/>
            <p:cNvSpPr/>
            <p:nvPr/>
          </p:nvSpPr>
          <p:spPr>
            <a:xfrm rot="3952027">
              <a:off x="4050847" y="972890"/>
              <a:ext cx="274034" cy="275057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65"/>
            <p:cNvSpPr/>
            <p:nvPr/>
          </p:nvSpPr>
          <p:spPr>
            <a:xfrm rot="6813268">
              <a:off x="4050506" y="1990865"/>
              <a:ext cx="336568" cy="304298"/>
            </a:xfrm>
            <a:prstGeom prst="triangle">
              <a:avLst>
                <a:gd name="adj" fmla="val 52203"/>
              </a:avLst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974791" y="4979312"/>
            <a:ext cx="1278703" cy="1337896"/>
            <a:chOff x="3092236" y="973402"/>
            <a:chExt cx="1278703" cy="1337896"/>
          </a:xfrm>
        </p:grpSpPr>
        <p:grpSp>
          <p:nvGrpSpPr>
            <p:cNvPr id="69" name="Group 68"/>
            <p:cNvGrpSpPr/>
            <p:nvPr/>
          </p:nvGrpSpPr>
          <p:grpSpPr>
            <a:xfrm>
              <a:off x="3092236" y="1167318"/>
              <a:ext cx="1028515" cy="938371"/>
              <a:chOff x="3233769" y="1076632"/>
              <a:chExt cx="1028515" cy="938371"/>
            </a:xfrm>
          </p:grpSpPr>
          <p:cxnSp>
            <p:nvCxnSpPr>
              <p:cNvPr id="72" name="Straight Connector 71"/>
              <p:cNvCxnSpPr/>
              <p:nvPr/>
            </p:nvCxnSpPr>
            <p:spPr>
              <a:xfrm flipV="1">
                <a:off x="3233769" y="1076632"/>
                <a:ext cx="984270" cy="560440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3233769" y="1637071"/>
                <a:ext cx="1028515" cy="377932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Isosceles Triangle 69"/>
            <p:cNvSpPr/>
            <p:nvPr/>
          </p:nvSpPr>
          <p:spPr>
            <a:xfrm rot="3952027">
              <a:off x="4050847" y="972890"/>
              <a:ext cx="274034" cy="275057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70"/>
            <p:cNvSpPr/>
            <p:nvPr/>
          </p:nvSpPr>
          <p:spPr>
            <a:xfrm rot="6813268">
              <a:off x="4050506" y="1990865"/>
              <a:ext cx="336568" cy="304298"/>
            </a:xfrm>
            <a:prstGeom prst="triangle">
              <a:avLst>
                <a:gd name="adj" fmla="val 52203"/>
              </a:avLst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937649" y="3003558"/>
            <a:ext cx="1278703" cy="1337896"/>
            <a:chOff x="3092236" y="973402"/>
            <a:chExt cx="1278703" cy="1337896"/>
          </a:xfrm>
        </p:grpSpPr>
        <p:grpSp>
          <p:nvGrpSpPr>
            <p:cNvPr id="75" name="Group 74"/>
            <p:cNvGrpSpPr/>
            <p:nvPr/>
          </p:nvGrpSpPr>
          <p:grpSpPr>
            <a:xfrm>
              <a:off x="3092236" y="1167318"/>
              <a:ext cx="1028515" cy="938371"/>
              <a:chOff x="3233769" y="1076632"/>
              <a:chExt cx="1028515" cy="938371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 flipV="1">
                <a:off x="3233769" y="1076632"/>
                <a:ext cx="984270" cy="560440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3233769" y="1637071"/>
                <a:ext cx="1028515" cy="377932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Isosceles Triangle 75"/>
            <p:cNvSpPr/>
            <p:nvPr/>
          </p:nvSpPr>
          <p:spPr>
            <a:xfrm rot="3952027">
              <a:off x="4050847" y="972890"/>
              <a:ext cx="274034" cy="275057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Isosceles Triangle 76"/>
            <p:cNvSpPr/>
            <p:nvPr/>
          </p:nvSpPr>
          <p:spPr>
            <a:xfrm rot="6813268">
              <a:off x="4050506" y="1990865"/>
              <a:ext cx="336568" cy="304298"/>
            </a:xfrm>
            <a:prstGeom prst="triangle">
              <a:avLst>
                <a:gd name="adj" fmla="val 52203"/>
              </a:avLst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8937649" y="996753"/>
            <a:ext cx="1278703" cy="1337896"/>
            <a:chOff x="3092236" y="973402"/>
            <a:chExt cx="1278703" cy="1337896"/>
          </a:xfrm>
        </p:grpSpPr>
        <p:grpSp>
          <p:nvGrpSpPr>
            <p:cNvPr id="81" name="Group 80"/>
            <p:cNvGrpSpPr/>
            <p:nvPr/>
          </p:nvGrpSpPr>
          <p:grpSpPr>
            <a:xfrm>
              <a:off x="3092236" y="1167318"/>
              <a:ext cx="1028515" cy="938371"/>
              <a:chOff x="3233769" y="1076632"/>
              <a:chExt cx="1028515" cy="938371"/>
            </a:xfrm>
          </p:grpSpPr>
          <p:cxnSp>
            <p:nvCxnSpPr>
              <p:cNvPr id="84" name="Straight Connector 83"/>
              <p:cNvCxnSpPr/>
              <p:nvPr/>
            </p:nvCxnSpPr>
            <p:spPr>
              <a:xfrm flipV="1">
                <a:off x="3233769" y="1076632"/>
                <a:ext cx="984270" cy="560440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3233769" y="1637071"/>
                <a:ext cx="1028515" cy="377932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Isosceles Triangle 81"/>
            <p:cNvSpPr/>
            <p:nvPr/>
          </p:nvSpPr>
          <p:spPr>
            <a:xfrm rot="3952027">
              <a:off x="4050847" y="972890"/>
              <a:ext cx="274034" cy="275057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Isosceles Triangle 82"/>
            <p:cNvSpPr/>
            <p:nvPr/>
          </p:nvSpPr>
          <p:spPr>
            <a:xfrm rot="6813268">
              <a:off x="4050506" y="1990865"/>
              <a:ext cx="336568" cy="304298"/>
            </a:xfrm>
            <a:prstGeom prst="triangle">
              <a:avLst>
                <a:gd name="adj" fmla="val 52203"/>
              </a:avLst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080849" y="5147596"/>
            <a:ext cx="1278703" cy="1337896"/>
            <a:chOff x="3092236" y="973402"/>
            <a:chExt cx="1278703" cy="1337896"/>
          </a:xfrm>
        </p:grpSpPr>
        <p:grpSp>
          <p:nvGrpSpPr>
            <p:cNvPr id="87" name="Group 86"/>
            <p:cNvGrpSpPr/>
            <p:nvPr/>
          </p:nvGrpSpPr>
          <p:grpSpPr>
            <a:xfrm>
              <a:off x="3092236" y="1167318"/>
              <a:ext cx="1028515" cy="938371"/>
              <a:chOff x="3233769" y="1076632"/>
              <a:chExt cx="1028515" cy="938371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 flipV="1">
                <a:off x="3233769" y="1076632"/>
                <a:ext cx="984270" cy="560440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3233769" y="1637071"/>
                <a:ext cx="1028515" cy="377932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Isosceles Triangle 87"/>
            <p:cNvSpPr/>
            <p:nvPr/>
          </p:nvSpPr>
          <p:spPr>
            <a:xfrm rot="3952027">
              <a:off x="4050847" y="972890"/>
              <a:ext cx="274034" cy="275057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Isosceles Triangle 88"/>
            <p:cNvSpPr/>
            <p:nvPr/>
          </p:nvSpPr>
          <p:spPr>
            <a:xfrm rot="6813268">
              <a:off x="4050506" y="1990865"/>
              <a:ext cx="336568" cy="304298"/>
            </a:xfrm>
            <a:prstGeom prst="triangle">
              <a:avLst>
                <a:gd name="adj" fmla="val 52203"/>
              </a:avLst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041004" y="3092627"/>
            <a:ext cx="1278703" cy="1337896"/>
            <a:chOff x="3092236" y="973402"/>
            <a:chExt cx="1278703" cy="1337896"/>
          </a:xfrm>
        </p:grpSpPr>
        <p:grpSp>
          <p:nvGrpSpPr>
            <p:cNvPr id="93" name="Group 92"/>
            <p:cNvGrpSpPr/>
            <p:nvPr/>
          </p:nvGrpSpPr>
          <p:grpSpPr>
            <a:xfrm>
              <a:off x="3092236" y="1167318"/>
              <a:ext cx="1028515" cy="938371"/>
              <a:chOff x="3233769" y="1076632"/>
              <a:chExt cx="1028515" cy="938371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 flipV="1">
                <a:off x="3233769" y="1076632"/>
                <a:ext cx="984270" cy="560440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3233769" y="1637071"/>
                <a:ext cx="1028515" cy="377932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Isosceles Triangle 93"/>
            <p:cNvSpPr/>
            <p:nvPr/>
          </p:nvSpPr>
          <p:spPr>
            <a:xfrm rot="3952027">
              <a:off x="4050847" y="972890"/>
              <a:ext cx="274034" cy="275057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Isosceles Triangle 94"/>
            <p:cNvSpPr/>
            <p:nvPr/>
          </p:nvSpPr>
          <p:spPr>
            <a:xfrm rot="6813268">
              <a:off x="4050506" y="1990865"/>
              <a:ext cx="336568" cy="304298"/>
            </a:xfrm>
            <a:prstGeom prst="triangle">
              <a:avLst>
                <a:gd name="adj" fmla="val 52203"/>
              </a:avLst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307453" y="322303"/>
            <a:ext cx="393357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C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এসো জেনে নিই বার মাসের নাম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1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8" grpId="0" animBg="1"/>
      <p:bldP spid="39" grpId="0" animBg="1"/>
      <p:bldP spid="43" grpId="0" animBg="1"/>
      <p:bldP spid="44" grpId="0" animBg="1"/>
      <p:bldP spid="48" grpId="0" animBg="1"/>
      <p:bldP spid="49" grpId="0" animBg="1"/>
      <p:bldP spid="53" grpId="0" animBg="1"/>
      <p:bldP spid="54" grpId="0" animBg="1"/>
      <p:bldP spid="58" grpId="0" animBg="1"/>
      <p:bldP spid="59" grpId="0" animBg="1"/>
      <p:bldP spid="63" grpId="0" animBg="1"/>
      <p:bldP spid="64" grpId="0" animBg="1"/>
      <p:bldP spid="9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7419" y="2468802"/>
            <a:ext cx="7412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শিখবেঃ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34880" y="944378"/>
            <a:ext cx="23439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06582" y="3359076"/>
            <a:ext cx="10778835" cy="230832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3.৪.১ 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২.৭.৪ 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পারবে ।</a:t>
            </a:r>
            <a:endParaRPr lang="en-US" sz="36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 বাক্য প্রমিত উচ্চারণে পড়তে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.৪.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যুক্তব্যঞ্জন ব্যবহার করে শব্দ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bn-IN" sz="36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1"/>
          <p:cNvSpPr txBox="1"/>
          <p:nvPr/>
        </p:nvSpPr>
        <p:spPr>
          <a:xfrm>
            <a:off x="4822368" y="859985"/>
            <a:ext cx="2710614" cy="769441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b="1" spc="50" dirty="0" smtClean="0">
                <a:ln w="0">
                  <a:solidFill>
                    <a:srgbClr val="0070C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400" b="1" spc="50" dirty="0">
              <a:ln w="0">
                <a:solidFill>
                  <a:srgbClr val="0070C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919" y="681198"/>
            <a:ext cx="1294907" cy="112701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perspectiveContrastingLeftFacing"/>
            <a:lightRig rig="threePt" dir="t"/>
          </a:scene3d>
        </p:spPr>
      </p:pic>
      <p:sp>
        <p:nvSpPr>
          <p:cNvPr id="4" name="TextBox 43"/>
          <p:cNvSpPr txBox="1"/>
          <p:nvPr/>
        </p:nvSpPr>
        <p:spPr>
          <a:xfrm>
            <a:off x="671801" y="2105605"/>
            <a:ext cx="3175873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b="1" dirty="0" smtClean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b="1" dirty="0" smtClean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bn-IN" sz="4000" b="1" dirty="0" smtClean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4000" b="1" dirty="0" smtClean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6600">
                  <a:solidFill>
                    <a:srgbClr val="0070C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000" b="1" dirty="0">
              <a:ln w="6600">
                <a:solidFill>
                  <a:srgbClr val="0070C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04237" y="3624017"/>
            <a:ext cx="6210265" cy="923330"/>
          </a:xfrm>
          <a:prstGeom prst="rect">
            <a:avLst/>
          </a:prstGeom>
          <a:noFill/>
          <a:ln w="38100">
            <a:solidFill>
              <a:srgbClr val="F466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 মাসের নামগুলো বল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70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66687" y="507023"/>
            <a:ext cx="551589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9547" y="5165073"/>
            <a:ext cx="463017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গরম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984" y="1408343"/>
            <a:ext cx="5713125" cy="3427876"/>
          </a:xfrm>
          <a:prstGeom prst="rect">
            <a:avLst/>
          </a:prstGeom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2798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66688" y="605572"/>
            <a:ext cx="551589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9789" y="4986667"/>
            <a:ext cx="463017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দুপুরে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রোদ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খুবই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কড়া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611" y="1681318"/>
            <a:ext cx="4249690" cy="2875934"/>
          </a:xfrm>
          <a:prstGeom prst="rect">
            <a:avLst/>
          </a:prstGeom>
          <a:ln w="38100">
            <a:solidFill>
              <a:srgbClr val="00B0F0"/>
            </a:solidFill>
          </a:ln>
          <a:scene3d>
            <a:camera prst="perspectiveRight"/>
            <a:lightRig rig="threePt" dir="t"/>
          </a:scene3d>
          <a:sp3d>
            <a:bevelT w="152400" h="50800" prst="softRound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878" y="1681318"/>
            <a:ext cx="4249691" cy="2875934"/>
          </a:xfrm>
          <a:prstGeom prst="rect">
            <a:avLst/>
          </a:prstGeom>
          <a:ln w="38100">
            <a:solidFill>
              <a:srgbClr val="00B0F0"/>
            </a:solidFill>
          </a:ln>
          <a:scene3d>
            <a:camera prst="perspectiveLeft"/>
            <a:lightRig rig="threePt" dir="t"/>
          </a:scene3d>
          <a:sp3d>
            <a:bevelT w="152400" h="50800" prst="softRound"/>
          </a:sp3d>
        </p:spPr>
      </p:pic>
    </p:spTree>
    <p:extLst>
      <p:ext uri="{BB962C8B-B14F-4D97-AF65-F5344CB8AC3E}">
        <p14:creationId xmlns:p14="http://schemas.microsoft.com/office/powerpoint/2010/main" val="250960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88" y="1604069"/>
            <a:ext cx="5515896" cy="3358988"/>
          </a:xfrm>
          <a:prstGeom prst="rect">
            <a:avLst/>
          </a:prstGeom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3" name="TextBox 2"/>
          <p:cNvSpPr txBox="1"/>
          <p:nvPr/>
        </p:nvSpPr>
        <p:spPr>
          <a:xfrm>
            <a:off x="3466688" y="605572"/>
            <a:ext cx="551589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এসো ছবিটি দেখি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9547" y="5315223"/>
            <a:ext cx="463017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এসময়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খালবিল শুকিয়ে যায়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868" y="1425155"/>
            <a:ext cx="5383533" cy="3716816"/>
          </a:xfrm>
          <a:prstGeom prst="rect">
            <a:avLst/>
          </a:prstGeom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3" name="TextBox 2"/>
          <p:cNvSpPr txBox="1"/>
          <p:nvPr/>
        </p:nvSpPr>
        <p:spPr>
          <a:xfrm>
            <a:off x="3466688" y="605572"/>
            <a:ext cx="551589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এসো ছবিটি লক্ষ্য করি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6688" y="5315223"/>
            <a:ext cx="548517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জমি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ফেটে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চৌচির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2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66688" y="605572"/>
            <a:ext cx="551589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1246" y="5403713"/>
            <a:ext cx="548517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কখনো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কখনো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প্রচণ্ড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ঝড়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49" y="1426303"/>
            <a:ext cx="3922294" cy="283612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47" y="1426303"/>
            <a:ext cx="3922295" cy="289782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93060" y="4453867"/>
            <a:ext cx="214527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ঝড়ো হাওয়া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9358" y="4453867"/>
            <a:ext cx="214527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বজ্রবৃষ্টি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30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728" y="1867596"/>
            <a:ext cx="4364959" cy="323949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58" y="1867596"/>
            <a:ext cx="4395019" cy="323534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262739" y="757086"/>
            <a:ext cx="551589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ছবিটি দেখে কি বুঝতে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7664" y="5567122"/>
            <a:ext cx="623856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জানমাল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ব্যাপক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1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248" y="3493294"/>
            <a:ext cx="3408312" cy="2258575"/>
          </a:xfrm>
          <a:prstGeom prst="rect">
            <a:avLst/>
          </a:prstGeom>
          <a:ln w="28575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784" y="1141727"/>
            <a:ext cx="3427146" cy="2259946"/>
          </a:xfrm>
          <a:prstGeom prst="rect">
            <a:avLst/>
          </a:prstGeom>
          <a:ln w="28575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8" name="TextBox 7"/>
          <p:cNvSpPr txBox="1"/>
          <p:nvPr/>
        </p:nvSpPr>
        <p:spPr>
          <a:xfrm>
            <a:off x="2734887" y="370544"/>
            <a:ext cx="660705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34887" y="5898311"/>
            <a:ext cx="653934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এসময়ে আম, জাম,কাঁঠাল ও লিচু পাকে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447" y="1686238"/>
            <a:ext cx="12192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38183" y="3843842"/>
            <a:ext cx="12954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লিচু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800" y="1137841"/>
            <a:ext cx="3245290" cy="2231968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801" y="3516251"/>
            <a:ext cx="3245290" cy="2261094"/>
          </a:xfrm>
          <a:prstGeom prst="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12" name="TextBox 11"/>
          <p:cNvSpPr txBox="1"/>
          <p:nvPr/>
        </p:nvSpPr>
        <p:spPr>
          <a:xfrm>
            <a:off x="1075447" y="3843842"/>
            <a:ext cx="12954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কাঁঠাল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38183" y="1686237"/>
            <a:ext cx="12954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জাম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75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018" y="4342709"/>
            <a:ext cx="8385799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৩।আম, </a:t>
            </a:r>
            <a:r>
              <a:rPr lang="bn-IN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জাম,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কাঠাঁল</a:t>
            </a:r>
            <a:r>
              <a:rPr lang="bn-IN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লিচু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ইত্যাদি পাকে।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04219" y="1074175"/>
            <a:ext cx="76962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lvl="0" algn="ctr"/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গ্রীষ্মের বৈশিষ্ট্যঃ</a:t>
            </a:r>
          </a:p>
        </p:txBody>
      </p:sp>
      <p:sp>
        <p:nvSpPr>
          <p:cNvPr id="4" name="Rectangle 3"/>
          <p:cNvSpPr/>
          <p:nvPr/>
        </p:nvSpPr>
        <p:spPr>
          <a:xfrm>
            <a:off x="1728018" y="2132908"/>
            <a:ext cx="6972636" cy="92333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১।প্রচন্ড গরম থাকে।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8019" y="3283975"/>
            <a:ext cx="7623799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২।দুপুরে রোদ কড়া হয়।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311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376978" y="1085280"/>
            <a:ext cx="3431178" cy="2142829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00" r="-13000"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ctangle 13"/>
          <p:cNvSpPr/>
          <p:nvPr/>
        </p:nvSpPr>
        <p:spPr>
          <a:xfrm>
            <a:off x="6502531" y="1085280"/>
            <a:ext cx="3431178" cy="214282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00" r="-13000"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ctangle 15"/>
          <p:cNvSpPr/>
          <p:nvPr/>
        </p:nvSpPr>
        <p:spPr>
          <a:xfrm>
            <a:off x="2376978" y="3523680"/>
            <a:ext cx="3431178" cy="214282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ctangle 17"/>
          <p:cNvSpPr/>
          <p:nvPr/>
        </p:nvSpPr>
        <p:spPr>
          <a:xfrm>
            <a:off x="6502531" y="3523680"/>
            <a:ext cx="3431178" cy="2142829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00" r="-9000"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TextBox 19"/>
          <p:cNvSpPr txBox="1"/>
          <p:nvPr/>
        </p:nvSpPr>
        <p:spPr>
          <a:xfrm>
            <a:off x="2678478" y="350458"/>
            <a:ext cx="702425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সবজি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48018" y="5843490"/>
            <a:ext cx="548517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গ্রীষ্মকালীন সবজি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5005" y="1892500"/>
            <a:ext cx="155697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চিচিঙ্গা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55382" y="4160777"/>
            <a:ext cx="165428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মিষ্টি কুমড়া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1017" y="4114610"/>
            <a:ext cx="165428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করলা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55382" y="1892500"/>
            <a:ext cx="165428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ঢেড়স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34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562" y="2492791"/>
            <a:ext cx="4581218" cy="2803975"/>
          </a:xfrm>
          <a:prstGeom prst="rect">
            <a:avLst/>
          </a:prstGeom>
          <a:ln w="76200">
            <a:solidFill>
              <a:srgbClr val="FF3E5F"/>
            </a:solidFill>
          </a:ln>
          <a:scene3d>
            <a:camera prst="perspectiveRight"/>
            <a:lightRig rig="threePt" dir="t"/>
          </a:scene3d>
          <a:sp3d>
            <a:bevelT prst="convex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375" y="445201"/>
            <a:ext cx="1449353" cy="18681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8070" y="2492791"/>
            <a:ext cx="4569765" cy="2832074"/>
          </a:xfrm>
          <a:prstGeom prst="rect">
            <a:avLst/>
          </a:prstGeom>
          <a:ln w="76200">
            <a:solidFill>
              <a:srgbClr val="EF2645"/>
            </a:solidFill>
          </a:ln>
          <a:scene3d>
            <a:camera prst="perspectiveLeft"/>
            <a:lightRig rig="threePt" dir="t"/>
          </a:scene3d>
          <a:sp3d>
            <a:bevelT w="152400" h="50800" prst="softRound"/>
          </a:sp3d>
        </p:spPr>
      </p:pic>
      <p:sp>
        <p:nvSpPr>
          <p:cNvPr id="5" name="TextBox 4"/>
          <p:cNvSpPr txBox="1"/>
          <p:nvPr/>
        </p:nvSpPr>
        <p:spPr>
          <a:xfrm>
            <a:off x="3524864" y="5594559"/>
            <a:ext cx="190254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perspectiveRigh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আ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দর্শ পাঠ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63694" y="5594559"/>
            <a:ext cx="1902542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perspectiveLef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সরব পাঠ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83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7590" y="769165"/>
            <a:ext cx="8987575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আমরা যুক্তবর্ণ ভেঙ্গে লিখি ও নতুন শব্দ তৈরি করি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4962" y="2516738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4962" y="3776402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6920" y="5117650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অন্ধকার</a:t>
            </a:r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2944" y="2512448"/>
            <a:ext cx="647138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51814" y="3894479"/>
            <a:ext cx="647138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3375" y="3763542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1075" y="5200927"/>
            <a:ext cx="647138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1075" y="5113548"/>
            <a:ext cx="647138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16854" y="3790258"/>
            <a:ext cx="647138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ন্ন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8754" y="5113360"/>
            <a:ext cx="647138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ন্ধ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61938" y="2610189"/>
            <a:ext cx="647138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81226" y="5139372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গন্ধ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81226" y="3781959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ভিন্ন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81226" y="2512448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90843" y="3799824"/>
            <a:ext cx="3930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51814" y="3807100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78812" y="2541741"/>
            <a:ext cx="647138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51814" y="2512448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43212" y="2490273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91484" y="2499588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70475" y="3763542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91484" y="5129151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33375" y="5129151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51814" y="5113360"/>
            <a:ext cx="647138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9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L 0.16276 0.0097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15742 0.0092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8 0.00463 L 0.21393 0.007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13373 0.0043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95 2.59259E-6 L 0.14701 0.00532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8 -0.01342 L 0.22461 -0.0081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0.00023 L 0.16836 -0.00463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0.14922 0.00185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1319 L 0.22005 -0.01921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5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6" grpId="1"/>
      <p:bldP spid="7" grpId="0"/>
      <p:bldP spid="7" grpId="1"/>
      <p:bldP spid="8" grpId="0" animBg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 animBg="1"/>
      <p:bldP spid="15" grpId="0" animBg="1"/>
      <p:bldP spid="16" grpId="0" animBg="1"/>
      <p:bldP spid="17" grpId="0"/>
      <p:bldP spid="17" grpId="1"/>
      <p:bldP spid="18" grpId="0" animBg="1"/>
      <p:bldP spid="19" grpId="0"/>
      <p:bldP spid="19" grpId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3837" y="917310"/>
            <a:ext cx="2929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bn-IN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736" y="573680"/>
            <a:ext cx="2119744" cy="1610590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isometricOffAxis2Left"/>
            <a:lightRig rig="threePt" dir="t"/>
          </a:scene3d>
        </p:spPr>
      </p:pic>
      <p:sp>
        <p:nvSpPr>
          <p:cNvPr id="4" name="Rectangle 3"/>
          <p:cNvSpPr/>
          <p:nvPr/>
        </p:nvSpPr>
        <p:spPr>
          <a:xfrm>
            <a:off x="579803" y="1589651"/>
            <a:ext cx="2544286" cy="646331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 – </a:t>
            </a:r>
            <a:r>
              <a:rPr 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মিনিট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8823" y="2933080"/>
            <a:ext cx="8792610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যুক্তবর্ণ ভেঙ্গে লিখ এবং ১টি করে নতুন শব্দ তৈরি কর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7684" y="4011212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প্রচণ্ড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49542" y="4006336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গ্রীষ্ম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0534" y="4006336"/>
            <a:ext cx="1603102" cy="707886"/>
          </a:xfrm>
          <a:prstGeom prst="rect">
            <a:avLst/>
          </a:prstGeom>
          <a:noFill/>
          <a:ln w="38100">
            <a:solidFill>
              <a:srgbClr val="FF3E5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ক্ষতি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64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35319" y="279183"/>
            <a:ext cx="27318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0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549" y="514710"/>
            <a:ext cx="1768252" cy="1271077"/>
          </a:xfrm>
          <a:prstGeom prst="rect">
            <a:avLst/>
          </a:prstGeom>
          <a:ln w="57150">
            <a:solidFill>
              <a:srgbClr val="FF0000"/>
            </a:solidFill>
          </a:ln>
          <a:scene3d>
            <a:camera prst="perspectiveFront"/>
            <a:lightRig rig="threePt" dir="t"/>
          </a:scene3d>
        </p:spPr>
      </p:pic>
      <p:sp>
        <p:nvSpPr>
          <p:cNvPr id="4" name="Rectangle 3"/>
          <p:cNvSpPr/>
          <p:nvPr/>
        </p:nvSpPr>
        <p:spPr>
          <a:xfrm>
            <a:off x="631206" y="787014"/>
            <a:ext cx="2299027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>
                <a:lumMod val="50000"/>
              </a:schemeClr>
            </a:solidFill>
          </a:ln>
          <a:scene3d>
            <a:camera prst="perspectiveRelaxedModerately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– </a:t>
            </a:r>
            <a:r>
              <a:rPr lang="en-US" sz="32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32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মিনিট</a:t>
            </a:r>
            <a:endParaRPr lang="en-US" sz="3200" b="1" dirty="0">
              <a:ln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909930" y="2534814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বৈশাখ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2676382" y="3345308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অগ্রহায়ণ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4442834" y="3378547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পৌষ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6209286" y="3392927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মাঘ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7975742" y="3392927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ফাল্গুন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676383" y="2534814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জ্যৈষ্ঠ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4442836" y="2534814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আষাঢ়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6209289" y="2547307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শ্রাবণ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975742" y="2547307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ভাদ্র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909930" y="3315349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কার্তিক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37285" y="1718865"/>
            <a:ext cx="668828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ঋতু অনুযায়ী মাসগুলোর নাম লিখ ।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9726662" y="2547307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আশ্বিন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9742198" y="3378547"/>
            <a:ext cx="1523999" cy="6727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17564" tIns="58782" rIns="117564" bIns="58782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bn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চৈত্র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784365"/>
              </p:ext>
            </p:extLst>
          </p:nvPr>
        </p:nvGraphicFramePr>
        <p:xfrm>
          <a:off x="449441" y="4187636"/>
          <a:ext cx="11103594" cy="2340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0599">
                  <a:extLst>
                    <a:ext uri="{9D8B030D-6E8A-4147-A177-3AD203B41FA5}">
                      <a16:colId xmlns:a16="http://schemas.microsoft.com/office/drawing/2014/main" val="2261229805"/>
                    </a:ext>
                  </a:extLst>
                </a:gridCol>
                <a:gridCol w="1850599">
                  <a:extLst>
                    <a:ext uri="{9D8B030D-6E8A-4147-A177-3AD203B41FA5}">
                      <a16:colId xmlns:a16="http://schemas.microsoft.com/office/drawing/2014/main" val="485890417"/>
                    </a:ext>
                  </a:extLst>
                </a:gridCol>
                <a:gridCol w="1850599">
                  <a:extLst>
                    <a:ext uri="{9D8B030D-6E8A-4147-A177-3AD203B41FA5}">
                      <a16:colId xmlns:a16="http://schemas.microsoft.com/office/drawing/2014/main" val="3746112"/>
                    </a:ext>
                  </a:extLst>
                </a:gridCol>
                <a:gridCol w="1745123">
                  <a:extLst>
                    <a:ext uri="{9D8B030D-6E8A-4147-A177-3AD203B41FA5}">
                      <a16:colId xmlns:a16="http://schemas.microsoft.com/office/drawing/2014/main" val="1565267850"/>
                    </a:ext>
                  </a:extLst>
                </a:gridCol>
                <a:gridCol w="1956075">
                  <a:extLst>
                    <a:ext uri="{9D8B030D-6E8A-4147-A177-3AD203B41FA5}">
                      <a16:colId xmlns:a16="http://schemas.microsoft.com/office/drawing/2014/main" val="2614874913"/>
                    </a:ext>
                  </a:extLst>
                </a:gridCol>
                <a:gridCol w="1850599">
                  <a:extLst>
                    <a:ext uri="{9D8B030D-6E8A-4147-A177-3AD203B41FA5}">
                      <a16:colId xmlns:a16="http://schemas.microsoft.com/office/drawing/2014/main" val="2233453696"/>
                    </a:ext>
                  </a:extLst>
                </a:gridCol>
              </a:tblGrid>
              <a:tr h="813838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গ্রীষ্ম</a:t>
                      </a:r>
                      <a:endParaRPr lang="en-US" sz="3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বর্ষা</a:t>
                      </a:r>
                      <a:endParaRPr lang="en-US" sz="3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6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শরৎ</a:t>
                      </a:r>
                      <a:endParaRPr lang="en-US" sz="36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3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হেমন্ত</a:t>
                      </a:r>
                      <a:endParaRPr lang="en-US" sz="3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শীত</a:t>
                      </a:r>
                      <a:endParaRPr lang="en-US" sz="3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বসন্ত</a:t>
                      </a:r>
                      <a:endParaRPr lang="en-US" sz="3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893638"/>
                  </a:ext>
                </a:extLst>
              </a:tr>
              <a:tr h="115157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805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96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92445" y="714813"/>
            <a:ext cx="232756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92D05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65682" y="1407311"/>
            <a:ext cx="23275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সময়- ৫মিনিট</a:t>
            </a:r>
            <a:endParaRPr lang="en-US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05465" y="2937077"/>
            <a:ext cx="10751573" cy="1200329"/>
            <a:chOff x="1017639" y="3064557"/>
            <a:chExt cx="10751573" cy="1200329"/>
          </a:xfrm>
        </p:grpSpPr>
        <p:sp>
          <p:nvSpPr>
            <p:cNvPr id="5" name="TextBox 2"/>
            <p:cNvSpPr txBox="1"/>
            <p:nvPr/>
          </p:nvSpPr>
          <p:spPr>
            <a:xfrm>
              <a:off x="1017639" y="3064557"/>
              <a:ext cx="10751573" cy="1200329"/>
            </a:xfrm>
            <a:prstGeom prst="rect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bn-IN" sz="3600" b="1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r>
                <a:rPr lang="bn-IN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বারো মাসের নামগুলি বল ।</a:t>
              </a:r>
              <a:r>
                <a:rPr lang="en-US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>
                <a:defRPr/>
              </a:pPr>
              <a:r>
                <a:rPr lang="bn-IN" sz="3600" b="1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r>
                <a:rPr lang="bn-IN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গ্রীষ্মকাল সম্পর্কে ২ টি বাক্য বল ।</a:t>
              </a:r>
              <a:endPara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Flowchart: Multidocument 5"/>
            <p:cNvSpPr/>
            <p:nvPr/>
          </p:nvSpPr>
          <p:spPr>
            <a:xfrm>
              <a:off x="1135626" y="3764618"/>
              <a:ext cx="383458" cy="265471"/>
            </a:xfrm>
            <a:prstGeom prst="flowChartMultidocumen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7" name="Flowchart: Multidocument 6"/>
            <p:cNvSpPr/>
            <p:nvPr/>
          </p:nvSpPr>
          <p:spPr>
            <a:xfrm>
              <a:off x="1135626" y="3264351"/>
              <a:ext cx="383458" cy="265471"/>
            </a:xfrm>
            <a:prstGeom prst="flowChartMultidocumen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54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 t="17880" r="6364" b="16666"/>
          <a:stretch/>
        </p:blipFill>
        <p:spPr>
          <a:xfrm>
            <a:off x="9153501" y="516802"/>
            <a:ext cx="2168346" cy="152321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510433" y="768573"/>
            <a:ext cx="246253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ln w="28575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বাড়িরকাজ</a:t>
            </a:r>
            <a:endParaRPr lang="en-US" sz="5400" b="1" dirty="0">
              <a:ln w="28575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51836" y="3559227"/>
            <a:ext cx="10751573" cy="1200329"/>
            <a:chOff x="1032387" y="3049808"/>
            <a:chExt cx="10751573" cy="1200329"/>
          </a:xfrm>
        </p:grpSpPr>
        <p:sp>
          <p:nvSpPr>
            <p:cNvPr id="5" name="TextBox 2"/>
            <p:cNvSpPr txBox="1"/>
            <p:nvPr/>
          </p:nvSpPr>
          <p:spPr>
            <a:xfrm>
              <a:off x="1032387" y="3049808"/>
              <a:ext cx="10751573" cy="1200329"/>
            </a:xfrm>
            <a:prstGeom prst="rect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bn-IN" sz="36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36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bn-IN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বারো মাসের নামগুলি লিখে আনবে ।</a:t>
              </a:r>
            </a:p>
            <a:p>
              <a:pPr>
                <a:defRPr/>
              </a:pPr>
              <a:r>
                <a:rPr lang="bn-IN" sz="36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r>
                <a:rPr lang="bn-IN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গ্রীষ্মকাল সম্পর্কে ৩ টি বাক্য লিখে আনবে ।</a:t>
              </a:r>
              <a:endPara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Flowchart: Multidocument 5"/>
            <p:cNvSpPr/>
            <p:nvPr/>
          </p:nvSpPr>
          <p:spPr>
            <a:xfrm>
              <a:off x="1135626" y="3764618"/>
              <a:ext cx="383458" cy="265471"/>
            </a:xfrm>
            <a:prstGeom prst="flowChartMultidocumen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accent3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" name="Flowchart: Multidocument 6"/>
            <p:cNvSpPr/>
            <p:nvPr/>
          </p:nvSpPr>
          <p:spPr>
            <a:xfrm>
              <a:off x="1135626" y="3264351"/>
              <a:ext cx="383458" cy="265471"/>
            </a:xfrm>
            <a:prstGeom prst="flowChartMultidocumen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accent3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 t="17880" r="6364" b="16666"/>
          <a:stretch/>
        </p:blipFill>
        <p:spPr>
          <a:xfrm>
            <a:off x="855075" y="520813"/>
            <a:ext cx="2168346" cy="152321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1810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ying-bird-gif-1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5" y="176981"/>
            <a:ext cx="11872450" cy="657777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32177" y="176981"/>
            <a:ext cx="761016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spc="50" dirty="0" err="1" smtClean="0">
                <a:ln w="9525" cmpd="sng">
                  <a:solidFill>
                    <a:srgbClr val="14BB2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spc="50" dirty="0" smtClean="0">
                <a:ln w="9525" cmpd="sng">
                  <a:solidFill>
                    <a:srgbClr val="14BB2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spc="50" dirty="0" err="1" smtClean="0">
                <a:ln w="9525" cmpd="sng">
                  <a:solidFill>
                    <a:srgbClr val="14BB2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b="1" spc="50" dirty="0">
              <a:ln w="9525" cmpd="sng">
                <a:solidFill>
                  <a:srgbClr val="14BB20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4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648</TotalTime>
  <Words>414</Words>
  <Application>Microsoft Office PowerPoint</Application>
  <PresentationFormat>Widescreen</PresentationFormat>
  <Paragraphs>152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Corbel</vt:lpstr>
      <vt:lpstr>NikoshBAN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293</cp:revision>
  <dcterms:created xsi:type="dcterms:W3CDTF">2019-09-28T15:46:47Z</dcterms:created>
  <dcterms:modified xsi:type="dcterms:W3CDTF">2019-10-16T13:53:50Z</dcterms:modified>
</cp:coreProperties>
</file>