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30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72187"/>
            <a:ext cx="76587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79" y="757236"/>
            <a:ext cx="4452938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2" y="757237"/>
            <a:ext cx="4548187" cy="343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18296" y="11090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নগরকে কেন্দ্র করে রাষ্ট্র 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495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নগর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ছোট ছোট কত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গোত্র নিয়ে গড়ে উঠতো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তার আয়তন ছিল সীমিত 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572000" cy="361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01414"/>
            <a:ext cx="3810000" cy="3649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0" y="11035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 রাষ্ট্রগুলো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 রাষ্ট্রগ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আয়তনে অনেক বড় এবং লোক সংখ্যার দিক থেকে অনেক বেশি। যেমন-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368793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33398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7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399"/>
            <a:ext cx="4419600" cy="335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93" y="1295400"/>
            <a:ext cx="4572000" cy="335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81422" y="221168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 রাষ্ট্রগুলো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193" y="5021943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দিক থেকে অনেক বেশি এবং আয়তনে অনেক বড়।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828800"/>
            <a:ext cx="1919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রাষ্ট্র ব্যবস্থা কেমন ছিল, বর্তমানের সাথে কতটুকু মিল আছে 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চিন্তার আলোকে তুলে ধর।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1851" y="2743211"/>
            <a:ext cx="1360847" cy="1360847"/>
            <a:chOff x="3276618" y="1905011"/>
            <a:chExt cx="1360847" cy="1360847"/>
          </a:xfrm>
          <a:noFill/>
        </p:grpSpPr>
        <p:sp>
          <p:nvSpPr>
            <p:cNvPr id="27" name="Oval 26"/>
            <p:cNvSpPr/>
            <p:nvPr/>
          </p:nvSpPr>
          <p:spPr>
            <a:xfrm>
              <a:off x="3276618" y="1905011"/>
              <a:ext cx="1360847" cy="1360847"/>
            </a:xfrm>
            <a:prstGeom prst="ellipse">
              <a:avLst/>
            </a:prstGeom>
            <a:grpFill/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475909" y="2104302"/>
              <a:ext cx="962265" cy="9622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09339" y="2209935"/>
            <a:ext cx="462688" cy="518106"/>
            <a:chOff x="3714106" y="1371735"/>
            <a:chExt cx="462688" cy="518106"/>
          </a:xfrm>
          <a:noFill/>
        </p:grpSpPr>
        <p:sp>
          <p:nvSpPr>
            <p:cNvPr id="25" name="Right Arrow 24"/>
            <p:cNvSpPr/>
            <p:nvPr/>
          </p:nvSpPr>
          <p:spPr>
            <a:xfrm rot="16158262">
              <a:off x="3686397" y="1399444"/>
              <a:ext cx="518106" cy="46268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6"/>
            <p:cNvSpPr/>
            <p:nvPr/>
          </p:nvSpPr>
          <p:spPr>
            <a:xfrm rot="26958262">
              <a:off x="3756643" y="1561380"/>
              <a:ext cx="379300" cy="2776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62233" y="849970"/>
            <a:ext cx="2533706" cy="1327792"/>
            <a:chOff x="2667000" y="11770"/>
            <a:chExt cx="2533706" cy="1327792"/>
          </a:xfrm>
          <a:noFill/>
        </p:grpSpPr>
        <p:sp>
          <p:nvSpPr>
            <p:cNvPr id="23" name="Oval 22"/>
            <p:cNvSpPr/>
            <p:nvPr/>
          </p:nvSpPr>
          <p:spPr>
            <a:xfrm>
              <a:off x="2667000" y="11770"/>
              <a:ext cx="2533706" cy="1327792"/>
            </a:xfrm>
            <a:prstGeom prst="ellipse">
              <a:avLst/>
            </a:prstGeom>
            <a:grpFill/>
            <a:ln w="76200"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038053" y="206221"/>
              <a:ext cx="1791600" cy="938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রাষ্ট্রের প্রতি আনুগত্য</a:t>
              </a:r>
              <a:endParaRPr lang="en-US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65231" y="3202313"/>
            <a:ext cx="581279" cy="462688"/>
            <a:chOff x="4669998" y="2364113"/>
            <a:chExt cx="581279" cy="462688"/>
          </a:xfrm>
          <a:noFill/>
        </p:grpSpPr>
        <p:sp>
          <p:nvSpPr>
            <p:cNvPr id="21" name="Right Arrow 20"/>
            <p:cNvSpPr/>
            <p:nvPr/>
          </p:nvSpPr>
          <p:spPr>
            <a:xfrm rot="21599986">
              <a:off x="4669998" y="2364113"/>
              <a:ext cx="581279" cy="46268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10"/>
            <p:cNvSpPr/>
            <p:nvPr/>
          </p:nvSpPr>
          <p:spPr>
            <a:xfrm rot="21599986">
              <a:off x="4669998" y="2456651"/>
              <a:ext cx="442473" cy="2776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6833" y="2743201"/>
            <a:ext cx="2250854" cy="1360847"/>
            <a:chOff x="5181600" y="1905001"/>
            <a:chExt cx="2250854" cy="1360847"/>
          </a:xfrm>
          <a:noFill/>
        </p:grpSpPr>
        <p:sp>
          <p:nvSpPr>
            <p:cNvPr id="19" name="Oval 18"/>
            <p:cNvSpPr/>
            <p:nvPr/>
          </p:nvSpPr>
          <p:spPr>
            <a:xfrm>
              <a:off x="5181600" y="1905001"/>
              <a:ext cx="2250854" cy="1360847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5511230" y="2104292"/>
              <a:ext cx="1591594" cy="9622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রাষ্ট্রের প্রতি দায়িত্ব ও কর্তব্য</a:t>
              </a:r>
              <a:endPara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40565" y="4117719"/>
            <a:ext cx="462688" cy="561556"/>
            <a:chOff x="3745332" y="3279519"/>
            <a:chExt cx="462688" cy="561556"/>
          </a:xfrm>
          <a:noFill/>
        </p:grpSpPr>
        <p:sp>
          <p:nvSpPr>
            <p:cNvPr id="17" name="Right Arrow 16"/>
            <p:cNvSpPr/>
            <p:nvPr/>
          </p:nvSpPr>
          <p:spPr>
            <a:xfrm rot="5441865">
              <a:off x="3695898" y="3328953"/>
              <a:ext cx="561556" cy="46268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4"/>
            <p:cNvSpPr/>
            <p:nvPr/>
          </p:nvSpPr>
          <p:spPr>
            <a:xfrm rot="16241865">
              <a:off x="3766146" y="3352093"/>
              <a:ext cx="422750" cy="2776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56588" y="4647182"/>
            <a:ext cx="2344998" cy="1360847"/>
            <a:chOff x="2761355" y="3808982"/>
            <a:chExt cx="2344998" cy="1360847"/>
          </a:xfrm>
          <a:noFill/>
        </p:grpSpPr>
        <p:sp>
          <p:nvSpPr>
            <p:cNvPr id="15" name="Oval 14"/>
            <p:cNvSpPr/>
            <p:nvPr/>
          </p:nvSpPr>
          <p:spPr>
            <a:xfrm>
              <a:off x="2761355" y="3808982"/>
              <a:ext cx="2344998" cy="1360847"/>
            </a:xfrm>
            <a:prstGeom prst="ellipse">
              <a:avLst/>
            </a:prstGeom>
            <a:grp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104772" y="4008273"/>
              <a:ext cx="1658164" cy="9622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 থেকে রাজনৈতিক ও সামাজিক অধিকার লাভ</a:t>
              </a:r>
              <a:endPara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78312" y="2954532"/>
            <a:ext cx="2060472" cy="1360847"/>
            <a:chOff x="483079" y="2116332"/>
            <a:chExt cx="2060472" cy="1360847"/>
          </a:xfrm>
          <a:noFill/>
        </p:grpSpPr>
        <p:sp>
          <p:nvSpPr>
            <p:cNvPr id="11" name="Oval 10"/>
            <p:cNvSpPr/>
            <p:nvPr/>
          </p:nvSpPr>
          <p:spPr>
            <a:xfrm>
              <a:off x="483079" y="2116332"/>
              <a:ext cx="2060472" cy="1360847"/>
            </a:xfrm>
            <a:prstGeom prst="ellipse">
              <a:avLst/>
            </a:prstGeom>
            <a:grp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784828" y="2315623"/>
              <a:ext cx="1456974" cy="9622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রাষ্ট্রের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স্থায়ী বাসিন্দা</a:t>
              </a:r>
              <a:endParaRPr lang="en-US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67810" y="5517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প্রধান 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1" y="772222"/>
            <a:ext cx="41910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06245"/>
            <a:ext cx="4724400" cy="3103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8961" y="83274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প্রধান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621" y="48768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দেশের নাগরিক হতে গেলে রাষ্ট্রের প্রতি আনুগত্য থাকতে হবে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দেশের সার্বভৌমের প্রতি আস্থা রাখতে হবে।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7321"/>
            <a:ext cx="4495800" cy="314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38" y="897320"/>
            <a:ext cx="4330262" cy="314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8600" y="5095963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হতে গেলে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 বসবাস করতে 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আনুগত্য থাকতে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5" y="838200"/>
            <a:ext cx="3424045" cy="225184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1"/>
            <a:ext cx="3657600" cy="225184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52600" y="228600"/>
            <a:ext cx="4219783" cy="64633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দায়িত্ব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175" y="6096000"/>
            <a:ext cx="3268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আইন শৃংখলা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মেনে চলা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90043"/>
            <a:ext cx="332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পরিশোধ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1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 সাহায্য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0520" y="3090043"/>
            <a:ext cx="299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মান্য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3810000"/>
            <a:ext cx="3520966" cy="214246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6" y="3814597"/>
            <a:ext cx="3654643" cy="2286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788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7091"/>
            <a:ext cx="3488344" cy="2204710"/>
          </a:xfrm>
          <a:prstGeom prst="roundRect">
            <a:avLst>
              <a:gd name="adj" fmla="val 15903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5" y="767090"/>
            <a:ext cx="3535665" cy="197611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5" y="3894474"/>
            <a:ext cx="3535665" cy="222780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908766"/>
            <a:ext cx="3460976" cy="2216135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76" y="2743200"/>
            <a:ext cx="2092180" cy="1270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19200" y="228481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থেকে রাজনৈতিক ও সামাজিক অধিকার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819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সবাই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971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ভোট দেওয়া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01386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লাভ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1249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 যাওয়া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6124901"/>
            <a:ext cx="309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 যাওয়া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788" y="2413338"/>
            <a:ext cx="6362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আমরা কোন রাষ্ট্রের অধিবাসী?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 ভারত		 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চীন	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 বাংলাদেশ	 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 জ়াপান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রাষ্ট্রীয় ভাষা কি?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ক 	ইংরেজি		খ	বাংলা	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গ 	উর্দু	 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হিন্দি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861509"/>
            <a:ext cx="2580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4539" y="474629"/>
            <a:ext cx="2421475" cy="110799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777" y="2093843"/>
            <a:ext cx="4624595" cy="30469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হাওলাদার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বাঐডাঙ্গা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5277" y="2093843"/>
            <a:ext cx="4436167" cy="30469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৬ষ্ঠ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27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4400" y="1295400"/>
            <a:ext cx="217719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7432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বিদেশীরা কেন রাষ্ট্রের নাগরিক নয়? এদের নাগরিক হতে গেলে কোন উপায় অবলম্বন করতে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60104"/>
            <a:ext cx="47646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1469"/>
            <a:ext cx="9144000" cy="572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4171" y="381000"/>
            <a:ext cx="899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 ভালভাবে দেখি এবং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ঝার চেষ্টা করি-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366" y="2173015"/>
            <a:ext cx="86244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এবং নাগরিকত্বের ধারণা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2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2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নাগরিক এবং বর্তমান নাগরিকের সাথে তুলনামূলক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2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নাগরি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6314" y="1219200"/>
            <a:ext cx="228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2" y="933122"/>
            <a:ext cx="3657600" cy="4031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75" y="917356"/>
            <a:ext cx="4804718" cy="4031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864071" y="196332"/>
            <a:ext cx="358026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453" y="5181600"/>
            <a:ext cx="8512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 যারা স্থায়ীভাবে বসবাস করে এবং রাষ্ট্রের প্রতি আনুগত্য স্বীকার করে তারা দেশের নাগরিক।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745" y="115669"/>
            <a:ext cx="426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নাগরিক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7" y="818076"/>
            <a:ext cx="8996667" cy="595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5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611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উপজাতিরাও এদেশের নাগরিক 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86" y="3624922"/>
            <a:ext cx="4599590" cy="306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" y="624548"/>
            <a:ext cx="4185746" cy="2820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86" y="624548"/>
            <a:ext cx="4498428" cy="2820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" y="3766091"/>
            <a:ext cx="4305302" cy="2925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93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4352924"/>
            <a:ext cx="2979354" cy="191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76500"/>
            <a:ext cx="3333748" cy="187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52924"/>
            <a:ext cx="3300414" cy="191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24" y="876300"/>
            <a:ext cx="273893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শৃংখলা বাহিনীর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সদস্যরাও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দেশের নাগরিক 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0" y="990600"/>
            <a:ext cx="269557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5572" y="280175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আর্মি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55007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বডার র্গাড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15775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নৌ-বাহিনী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0224" y="6157757"/>
            <a:ext cx="2045576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 বাহিনী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2374" y="435292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 বাহিনী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334</Words>
  <Application>Microsoft Office PowerPoint</Application>
  <PresentationFormat>A4 Paper (210x297 mm)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Salim Reza sheikh</dc:creator>
  <cp:lastModifiedBy>Md Salim Reza sheikh</cp:lastModifiedBy>
  <cp:revision>24</cp:revision>
  <dcterms:created xsi:type="dcterms:W3CDTF">2006-08-16T00:00:00Z</dcterms:created>
  <dcterms:modified xsi:type="dcterms:W3CDTF">2019-09-14T09:40:35Z</dcterms:modified>
</cp:coreProperties>
</file>