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8" r:id="rId3"/>
    <p:sldId id="263" r:id="rId4"/>
    <p:sldId id="258" r:id="rId5"/>
    <p:sldId id="259" r:id="rId6"/>
    <p:sldId id="276" r:id="rId7"/>
    <p:sldId id="264" r:id="rId8"/>
    <p:sldId id="266" r:id="rId9"/>
    <p:sldId id="268" r:id="rId10"/>
    <p:sldId id="273" r:id="rId11"/>
    <p:sldId id="277" r:id="rId12"/>
    <p:sldId id="270"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71882E-24F6-427C-AEC1-68D7E0480AD0}" type="doc">
      <dgm:prSet loTypeId="urn:microsoft.com/office/officeart/2005/8/layout/vList3" loCatId="list" qsTypeId="urn:microsoft.com/office/officeart/2005/8/quickstyle/simple1" qsCatId="simple" csTypeId="urn:microsoft.com/office/officeart/2005/8/colors/accent1_2" csCatId="accent1"/>
      <dgm:spPr/>
    </dgm:pt>
    <dgm:pt modelId="{3D2EC8E5-7CF3-44DA-A217-D042A88C9EFB}" type="pres">
      <dgm:prSet presAssocID="{4B71882E-24F6-427C-AEC1-68D7E0480AD0}" presName="linearFlow" presStyleCnt="0">
        <dgm:presLayoutVars>
          <dgm:dir/>
          <dgm:resizeHandles val="exact"/>
        </dgm:presLayoutVars>
      </dgm:prSet>
      <dgm:spPr/>
    </dgm:pt>
  </dgm:ptLst>
  <dgm:cxnLst>
    <dgm:cxn modelId="{68E284DD-7A45-44D0-848B-B9D0D1CD20DB}" type="presOf" srcId="{4B71882E-24F6-427C-AEC1-68D7E0480AD0}" destId="{3D2EC8E5-7CF3-44DA-A217-D042A88C9EFB}"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ECFDB2-AE62-4198-BE0E-6A77E9DAFC0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C2C0B8FC-F5F5-4F3D-9E50-B3AF127463B1}">
      <dgm:prSet custT="1"/>
      <dgm:spPr>
        <a:pattFill prst="wave">
          <a:fgClr>
            <a:srgbClr val="92D050"/>
          </a:fgClr>
          <a:bgClr>
            <a:schemeClr val="bg1"/>
          </a:bgClr>
        </a:pattFill>
      </dgm:spPr>
      <dgm:t>
        <a:bodyPr/>
        <a:lstStyle/>
        <a:p>
          <a:pPr rtl="0"/>
          <a:r>
            <a:rPr lang="bn-BD" sz="6600" b="1" dirty="0" smtClean="0">
              <a:solidFill>
                <a:srgbClr val="92D050"/>
              </a:solidFill>
              <a:latin typeface="NikoshBAN" pitchFamily="2" charset="0"/>
              <a:cs typeface="NikoshBAN" pitchFamily="2" charset="0"/>
            </a:rPr>
            <a:t>মূ</a:t>
          </a:r>
          <a:r>
            <a:rPr lang="bn-BD" sz="6600" b="1" dirty="0" smtClean="0">
              <a:solidFill>
                <a:srgbClr val="FF0000"/>
              </a:solidFill>
              <a:latin typeface="NikoshBAN" pitchFamily="2" charset="0"/>
              <a:cs typeface="NikoshBAN" pitchFamily="2" charset="0"/>
            </a:rPr>
            <a:t>ল্যা</a:t>
          </a:r>
          <a:r>
            <a:rPr lang="bn-BD" sz="6600" b="1" dirty="0" smtClean="0">
              <a:solidFill>
                <a:srgbClr val="00B0F0"/>
              </a:solidFill>
              <a:latin typeface="NikoshBAN" pitchFamily="2" charset="0"/>
              <a:cs typeface="NikoshBAN" pitchFamily="2" charset="0"/>
            </a:rPr>
            <a:t>য়ন</a:t>
          </a:r>
          <a:endParaRPr lang="en-US" sz="6600" dirty="0">
            <a:solidFill>
              <a:srgbClr val="00B0F0"/>
            </a:solidFill>
            <a:latin typeface="NikoshBAN" pitchFamily="2" charset="0"/>
            <a:cs typeface="NikoshBAN" pitchFamily="2" charset="0"/>
          </a:endParaRPr>
        </a:p>
      </dgm:t>
    </dgm:pt>
    <dgm:pt modelId="{A931C338-EDCA-48AD-851A-BEB73D24AFE3}" type="parTrans" cxnId="{995AEB8F-5260-4F9D-BC45-162A27407287}">
      <dgm:prSet/>
      <dgm:spPr/>
      <dgm:t>
        <a:bodyPr/>
        <a:lstStyle/>
        <a:p>
          <a:endParaRPr lang="en-US"/>
        </a:p>
      </dgm:t>
    </dgm:pt>
    <dgm:pt modelId="{9CC20C1F-5CB1-43A4-AD39-AC02E4C3968D}" type="sibTrans" cxnId="{995AEB8F-5260-4F9D-BC45-162A27407287}">
      <dgm:prSet/>
      <dgm:spPr/>
      <dgm:t>
        <a:bodyPr/>
        <a:lstStyle/>
        <a:p>
          <a:endParaRPr lang="en-US"/>
        </a:p>
      </dgm:t>
    </dgm:pt>
    <dgm:pt modelId="{3E9D02D4-4C52-4518-A94F-457FFA7C665A}" type="pres">
      <dgm:prSet presAssocID="{8DECFDB2-AE62-4198-BE0E-6A77E9DAFC0C}" presName="Name0" presStyleCnt="0">
        <dgm:presLayoutVars>
          <dgm:chMax val="7"/>
          <dgm:dir/>
          <dgm:animLvl val="lvl"/>
          <dgm:resizeHandles val="exact"/>
        </dgm:presLayoutVars>
      </dgm:prSet>
      <dgm:spPr/>
      <dgm:t>
        <a:bodyPr/>
        <a:lstStyle/>
        <a:p>
          <a:endParaRPr lang="en-US"/>
        </a:p>
      </dgm:t>
    </dgm:pt>
    <dgm:pt modelId="{82BE7352-CFC1-456C-8937-3BD260CD356D}" type="pres">
      <dgm:prSet presAssocID="{C2C0B8FC-F5F5-4F3D-9E50-B3AF127463B1}" presName="circle1" presStyleLbl="node1" presStyleIdx="0" presStyleCnt="1" custScaleY="110526"/>
      <dgm:spPr/>
    </dgm:pt>
    <dgm:pt modelId="{6E2DD797-D74C-4BD2-A303-DF852989E556}" type="pres">
      <dgm:prSet presAssocID="{C2C0B8FC-F5F5-4F3D-9E50-B3AF127463B1}" presName="space" presStyleCnt="0"/>
      <dgm:spPr/>
    </dgm:pt>
    <dgm:pt modelId="{C855D59D-1053-4451-9CD5-769800714163}" type="pres">
      <dgm:prSet presAssocID="{C2C0B8FC-F5F5-4F3D-9E50-B3AF127463B1}" presName="rect1" presStyleLbl="alignAcc1" presStyleIdx="0" presStyleCnt="1" custLinFactNeighborY="-5263"/>
      <dgm:spPr/>
      <dgm:t>
        <a:bodyPr/>
        <a:lstStyle/>
        <a:p>
          <a:endParaRPr lang="en-US"/>
        </a:p>
      </dgm:t>
    </dgm:pt>
    <dgm:pt modelId="{7F8887B3-4183-4782-A648-BB1A331DA876}" type="pres">
      <dgm:prSet presAssocID="{C2C0B8FC-F5F5-4F3D-9E50-B3AF127463B1}" presName="rect1ParTxNoCh" presStyleLbl="alignAcc1" presStyleIdx="0" presStyleCnt="1">
        <dgm:presLayoutVars>
          <dgm:chMax val="1"/>
          <dgm:bulletEnabled val="1"/>
        </dgm:presLayoutVars>
      </dgm:prSet>
      <dgm:spPr/>
      <dgm:t>
        <a:bodyPr/>
        <a:lstStyle/>
        <a:p>
          <a:endParaRPr lang="en-US"/>
        </a:p>
      </dgm:t>
    </dgm:pt>
  </dgm:ptLst>
  <dgm:cxnLst>
    <dgm:cxn modelId="{483BC89E-074E-4DD1-8070-9C2FC154EE1A}" type="presOf" srcId="{8DECFDB2-AE62-4198-BE0E-6A77E9DAFC0C}" destId="{3E9D02D4-4C52-4518-A94F-457FFA7C665A}" srcOrd="0" destOrd="0" presId="urn:microsoft.com/office/officeart/2005/8/layout/target3"/>
    <dgm:cxn modelId="{995AEB8F-5260-4F9D-BC45-162A27407287}" srcId="{8DECFDB2-AE62-4198-BE0E-6A77E9DAFC0C}" destId="{C2C0B8FC-F5F5-4F3D-9E50-B3AF127463B1}" srcOrd="0" destOrd="0" parTransId="{A931C338-EDCA-48AD-851A-BEB73D24AFE3}" sibTransId="{9CC20C1F-5CB1-43A4-AD39-AC02E4C3968D}"/>
    <dgm:cxn modelId="{EBB356C0-FBC3-4001-810A-9C25C4DA166C}" type="presOf" srcId="{C2C0B8FC-F5F5-4F3D-9E50-B3AF127463B1}" destId="{C855D59D-1053-4451-9CD5-769800714163}" srcOrd="0" destOrd="0" presId="urn:microsoft.com/office/officeart/2005/8/layout/target3"/>
    <dgm:cxn modelId="{A4214731-7E1D-4DFA-A2DB-1C38F42BAFFB}" type="presOf" srcId="{C2C0B8FC-F5F5-4F3D-9E50-B3AF127463B1}" destId="{7F8887B3-4183-4782-A648-BB1A331DA876}" srcOrd="1" destOrd="0" presId="urn:microsoft.com/office/officeart/2005/8/layout/target3"/>
    <dgm:cxn modelId="{EB25CE27-3AA4-477F-92D4-5DC7A363816D}" type="presParOf" srcId="{3E9D02D4-4C52-4518-A94F-457FFA7C665A}" destId="{82BE7352-CFC1-456C-8937-3BD260CD356D}" srcOrd="0" destOrd="0" presId="urn:microsoft.com/office/officeart/2005/8/layout/target3"/>
    <dgm:cxn modelId="{89C53742-A81D-4E55-A070-1C0124B5EB28}" type="presParOf" srcId="{3E9D02D4-4C52-4518-A94F-457FFA7C665A}" destId="{6E2DD797-D74C-4BD2-A303-DF852989E556}" srcOrd="1" destOrd="0" presId="urn:microsoft.com/office/officeart/2005/8/layout/target3"/>
    <dgm:cxn modelId="{D895B941-DF82-4E84-9CE9-8F500D8AAF53}" type="presParOf" srcId="{3E9D02D4-4C52-4518-A94F-457FFA7C665A}" destId="{C855D59D-1053-4451-9CD5-769800714163}" srcOrd="2" destOrd="0" presId="urn:microsoft.com/office/officeart/2005/8/layout/target3"/>
    <dgm:cxn modelId="{D44C8C90-7466-4B64-A190-5679AB48E26B}" type="presParOf" srcId="{3E9D02D4-4C52-4518-A94F-457FFA7C665A}" destId="{7F8887B3-4183-4782-A648-BB1A331DA87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94647B-88F7-45E1-8C50-D5D2BB50B22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DCFF3E5D-093F-4A08-AD8B-121216209A83}">
      <dgm:prSet custT="1"/>
      <dgm:spPr/>
      <dgm:t>
        <a:bodyPr/>
        <a:lstStyle/>
        <a:p>
          <a:pPr rtl="0"/>
          <a:r>
            <a:rPr lang="bn-BD" sz="6000" dirty="0" smtClean="0"/>
            <a:t>  </a:t>
          </a:r>
          <a:r>
            <a:rPr lang="en-US" sz="5400" dirty="0" smtClean="0"/>
            <a:t>Internet </a:t>
          </a:r>
          <a:r>
            <a:rPr lang="bn-BD" sz="4400" dirty="0" smtClean="0">
              <a:latin typeface="NikoshBAN" pitchFamily="2" charset="0"/>
              <a:cs typeface="NikoshBAN" pitchFamily="2" charset="0"/>
            </a:rPr>
            <a:t>কী?</a:t>
          </a:r>
          <a:r>
            <a:rPr lang="en-US" sz="3600" dirty="0" smtClean="0"/>
            <a:t> </a:t>
          </a:r>
          <a:r>
            <a:rPr lang="en-US" sz="5400" dirty="0" smtClean="0"/>
            <a:t>  </a:t>
          </a:r>
          <a:endParaRPr lang="bn-BD" sz="5400" dirty="0"/>
        </a:p>
      </dgm:t>
    </dgm:pt>
    <dgm:pt modelId="{7209123E-FC30-4047-BB94-28B68C6C811B}" type="parTrans" cxnId="{45E50BC1-B0CD-4BBD-BD27-1F4925429067}">
      <dgm:prSet/>
      <dgm:spPr/>
      <dgm:t>
        <a:bodyPr/>
        <a:lstStyle/>
        <a:p>
          <a:endParaRPr lang="en-US"/>
        </a:p>
      </dgm:t>
    </dgm:pt>
    <dgm:pt modelId="{3AFF380F-8908-47E0-ADE6-AF2C5A2FE06A}" type="sibTrans" cxnId="{45E50BC1-B0CD-4BBD-BD27-1F4925429067}">
      <dgm:prSet/>
      <dgm:spPr/>
      <dgm:t>
        <a:bodyPr/>
        <a:lstStyle/>
        <a:p>
          <a:endParaRPr lang="en-US"/>
        </a:p>
      </dgm:t>
    </dgm:pt>
    <dgm:pt modelId="{06BA0D04-DFDA-4DAB-8F2B-48E4CF65C59E}" type="pres">
      <dgm:prSet presAssocID="{6094647B-88F7-45E1-8C50-D5D2BB50B22B}" presName="linearFlow" presStyleCnt="0">
        <dgm:presLayoutVars>
          <dgm:dir/>
          <dgm:resizeHandles val="exact"/>
        </dgm:presLayoutVars>
      </dgm:prSet>
      <dgm:spPr/>
      <dgm:t>
        <a:bodyPr/>
        <a:lstStyle/>
        <a:p>
          <a:endParaRPr lang="en-US"/>
        </a:p>
      </dgm:t>
    </dgm:pt>
    <dgm:pt modelId="{A2B20704-C018-41BF-AE18-CB2D0D790164}" type="pres">
      <dgm:prSet presAssocID="{DCFF3E5D-093F-4A08-AD8B-121216209A83}" presName="composite" presStyleCnt="0"/>
      <dgm:spPr/>
    </dgm:pt>
    <dgm:pt modelId="{76F1E2D1-A48F-4CDF-BC65-27709827486A}" type="pres">
      <dgm:prSet presAssocID="{DCFF3E5D-093F-4A08-AD8B-121216209A83}" presName="imgShp" presStyleLbl="fgImgPlace1" presStyleIdx="0" presStyleCnt="1" custScaleX="69655" custScaleY="82058"/>
      <dgm:spPr/>
      <dgm:t>
        <a:bodyPr/>
        <a:lstStyle/>
        <a:p>
          <a:endParaRPr lang="en-US"/>
        </a:p>
      </dgm:t>
    </dgm:pt>
    <dgm:pt modelId="{AB1E95A4-014B-4EAB-B275-F9CCDECC545F}" type="pres">
      <dgm:prSet presAssocID="{DCFF3E5D-093F-4A08-AD8B-121216209A83}" presName="txShp" presStyleLbl="node1" presStyleIdx="0" presStyleCnt="1" custScaleX="150376" custLinFactY="63187" custLinFactNeighborX="-6579" custLinFactNeighborY="100000">
        <dgm:presLayoutVars>
          <dgm:bulletEnabled val="1"/>
        </dgm:presLayoutVars>
      </dgm:prSet>
      <dgm:spPr/>
      <dgm:t>
        <a:bodyPr/>
        <a:lstStyle/>
        <a:p>
          <a:endParaRPr lang="en-US"/>
        </a:p>
      </dgm:t>
    </dgm:pt>
  </dgm:ptLst>
  <dgm:cxnLst>
    <dgm:cxn modelId="{45E50BC1-B0CD-4BBD-BD27-1F4925429067}" srcId="{6094647B-88F7-45E1-8C50-D5D2BB50B22B}" destId="{DCFF3E5D-093F-4A08-AD8B-121216209A83}" srcOrd="0" destOrd="0" parTransId="{7209123E-FC30-4047-BB94-28B68C6C811B}" sibTransId="{3AFF380F-8908-47E0-ADE6-AF2C5A2FE06A}"/>
    <dgm:cxn modelId="{F597BA44-1E48-4D24-9EBC-7129CCE1DB10}" type="presOf" srcId="{6094647B-88F7-45E1-8C50-D5D2BB50B22B}" destId="{06BA0D04-DFDA-4DAB-8F2B-48E4CF65C59E}" srcOrd="0" destOrd="0" presId="urn:microsoft.com/office/officeart/2005/8/layout/vList3"/>
    <dgm:cxn modelId="{81104D1A-1AE8-43D1-BD46-8FDFCB0E6618}" type="presOf" srcId="{DCFF3E5D-093F-4A08-AD8B-121216209A83}" destId="{AB1E95A4-014B-4EAB-B275-F9CCDECC545F}" srcOrd="0" destOrd="0" presId="urn:microsoft.com/office/officeart/2005/8/layout/vList3"/>
    <dgm:cxn modelId="{59E5F0D1-8CF7-4BB9-BC07-9F9F6A226B6D}" type="presParOf" srcId="{06BA0D04-DFDA-4DAB-8F2B-48E4CF65C59E}" destId="{A2B20704-C018-41BF-AE18-CB2D0D790164}" srcOrd="0" destOrd="0" presId="urn:microsoft.com/office/officeart/2005/8/layout/vList3"/>
    <dgm:cxn modelId="{484236A0-A0CD-466C-A844-9DA284313557}" type="presParOf" srcId="{A2B20704-C018-41BF-AE18-CB2D0D790164}" destId="{76F1E2D1-A48F-4CDF-BC65-27709827486A}" srcOrd="0" destOrd="0" presId="urn:microsoft.com/office/officeart/2005/8/layout/vList3"/>
    <dgm:cxn modelId="{E3B7DDDF-7270-4052-A758-986CBCB7CB70}" type="presParOf" srcId="{A2B20704-C018-41BF-AE18-CB2D0D790164}" destId="{AB1E95A4-014B-4EAB-B275-F9CCDECC545F}" srcOrd="1" destOrd="0" presId="urn:microsoft.com/office/officeart/2005/8/layout/vList3"/>
  </dgm:cxnLst>
  <dgm:bg>
    <a:pattFill prst="sphere">
      <a:fgClr>
        <a:srgbClr val="7030A0"/>
      </a:fgClr>
      <a:bgClr>
        <a:schemeClr val="bg1"/>
      </a:bgClr>
    </a:patt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94FA0-50A8-4E10-87B8-228174585E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1298C65-1E11-47E2-8C56-859E38D8170D}">
      <dgm:prSet custT="1"/>
      <dgm:spPr/>
      <dgm:t>
        <a:bodyPr/>
        <a:lstStyle/>
        <a:p>
          <a:pPr rtl="0"/>
          <a:r>
            <a:rPr lang="bn-BD" sz="3600" b="1" dirty="0" smtClean="0">
              <a:latin typeface="NikoshBAN" pitchFamily="2" charset="0"/>
              <a:cs typeface="NikoshBAN" pitchFamily="2" charset="0"/>
            </a:rPr>
            <a:t>একক কাজ</a:t>
          </a:r>
          <a:endParaRPr lang="en-US" sz="3600" dirty="0">
            <a:latin typeface="NikoshBAN" pitchFamily="2" charset="0"/>
            <a:cs typeface="NikoshBAN" pitchFamily="2" charset="0"/>
          </a:endParaRPr>
        </a:p>
      </dgm:t>
    </dgm:pt>
    <dgm:pt modelId="{21065BCF-E1CF-410D-9B22-7535EEE35061}" type="parTrans" cxnId="{B5B8CA3A-DE88-4CDB-B33F-77E8D2427DF8}">
      <dgm:prSet/>
      <dgm:spPr/>
      <dgm:t>
        <a:bodyPr/>
        <a:lstStyle/>
        <a:p>
          <a:endParaRPr lang="en-US"/>
        </a:p>
      </dgm:t>
    </dgm:pt>
    <dgm:pt modelId="{0B1503FA-F862-480E-85F2-17E2E4FE9A2B}" type="sibTrans" cxnId="{B5B8CA3A-DE88-4CDB-B33F-77E8D2427DF8}">
      <dgm:prSet/>
      <dgm:spPr/>
      <dgm:t>
        <a:bodyPr/>
        <a:lstStyle/>
        <a:p>
          <a:endParaRPr lang="en-US"/>
        </a:p>
      </dgm:t>
    </dgm:pt>
    <dgm:pt modelId="{098C09BA-76D9-4583-8A1C-40600B95C0DC}" type="pres">
      <dgm:prSet presAssocID="{49194FA0-50A8-4E10-87B8-228174585EC4}" presName="Name0" presStyleCnt="0">
        <dgm:presLayoutVars>
          <dgm:dir/>
          <dgm:animLvl val="lvl"/>
          <dgm:resizeHandles/>
        </dgm:presLayoutVars>
      </dgm:prSet>
      <dgm:spPr/>
      <dgm:t>
        <a:bodyPr/>
        <a:lstStyle/>
        <a:p>
          <a:endParaRPr lang="en-US"/>
        </a:p>
      </dgm:t>
    </dgm:pt>
    <dgm:pt modelId="{34FCF258-2AFA-461F-AAC4-B06D1971EB89}" type="pres">
      <dgm:prSet presAssocID="{41298C65-1E11-47E2-8C56-859E38D8170D}" presName="linNode" presStyleCnt="0"/>
      <dgm:spPr/>
    </dgm:pt>
    <dgm:pt modelId="{E2C03EF2-54FF-4482-8D00-07988EB90FF7}" type="pres">
      <dgm:prSet presAssocID="{41298C65-1E11-47E2-8C56-859E38D8170D}" presName="parentShp" presStyleLbl="node1" presStyleIdx="0" presStyleCnt="1" custScaleX="850797" custLinFactNeighborX="-41" custLinFactNeighborY="887">
        <dgm:presLayoutVars>
          <dgm:bulletEnabled val="1"/>
        </dgm:presLayoutVars>
      </dgm:prSet>
      <dgm:spPr/>
      <dgm:t>
        <a:bodyPr/>
        <a:lstStyle/>
        <a:p>
          <a:endParaRPr lang="en-US"/>
        </a:p>
      </dgm:t>
    </dgm:pt>
    <dgm:pt modelId="{576D5FF7-6AC7-46C7-980F-1E07EFDAFA46}" type="pres">
      <dgm:prSet presAssocID="{41298C65-1E11-47E2-8C56-859E38D8170D}" presName="childShp" presStyleLbl="bgAccFollowNode1" presStyleIdx="0" presStyleCnt="1" custScaleX="100039" custLinFactNeighborX="-100000" custLinFactNeighborY="-4415">
        <dgm:presLayoutVars>
          <dgm:bulletEnabled val="1"/>
        </dgm:presLayoutVars>
      </dgm:prSet>
      <dgm:spPr>
        <a:pattFill prst="trellis">
          <a:fgClr>
            <a:srgbClr val="7030A0"/>
          </a:fgClr>
          <a:bgClr>
            <a:schemeClr val="bg1"/>
          </a:bgClr>
        </a:pattFill>
      </dgm:spPr>
    </dgm:pt>
  </dgm:ptLst>
  <dgm:cxnLst>
    <dgm:cxn modelId="{B5B8CA3A-DE88-4CDB-B33F-77E8D2427DF8}" srcId="{49194FA0-50A8-4E10-87B8-228174585EC4}" destId="{41298C65-1E11-47E2-8C56-859E38D8170D}" srcOrd="0" destOrd="0" parTransId="{21065BCF-E1CF-410D-9B22-7535EEE35061}" sibTransId="{0B1503FA-F862-480E-85F2-17E2E4FE9A2B}"/>
    <dgm:cxn modelId="{9CB16B24-1CF0-425D-A04D-15635E81E22B}" type="presOf" srcId="{49194FA0-50A8-4E10-87B8-228174585EC4}" destId="{098C09BA-76D9-4583-8A1C-40600B95C0DC}" srcOrd="0" destOrd="0" presId="urn:microsoft.com/office/officeart/2005/8/layout/vList6"/>
    <dgm:cxn modelId="{14CF4312-2E02-45D7-9D5C-7A342A79BAC6}" type="presOf" srcId="{41298C65-1E11-47E2-8C56-859E38D8170D}" destId="{E2C03EF2-54FF-4482-8D00-07988EB90FF7}" srcOrd="0" destOrd="0" presId="urn:microsoft.com/office/officeart/2005/8/layout/vList6"/>
    <dgm:cxn modelId="{24BD0455-9A44-4586-AFC7-D19083243999}" type="presParOf" srcId="{098C09BA-76D9-4583-8A1C-40600B95C0DC}" destId="{34FCF258-2AFA-461F-AAC4-B06D1971EB89}" srcOrd="0" destOrd="0" presId="urn:microsoft.com/office/officeart/2005/8/layout/vList6"/>
    <dgm:cxn modelId="{FA6ED1A0-C03A-4C5A-9AF5-35783799FA90}" type="presParOf" srcId="{34FCF258-2AFA-461F-AAC4-B06D1971EB89}" destId="{E2C03EF2-54FF-4482-8D00-07988EB90FF7}" srcOrd="0" destOrd="0" presId="urn:microsoft.com/office/officeart/2005/8/layout/vList6"/>
    <dgm:cxn modelId="{8BBAAFEA-D32D-47C2-88FF-6F466B5ECEE8}" type="presParOf" srcId="{34FCF258-2AFA-461F-AAC4-B06D1971EB89}" destId="{576D5FF7-6AC7-46C7-980F-1E07EFDAFA46}" srcOrd="1" destOrd="0" presId="urn:microsoft.com/office/officeart/2005/8/layout/v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81FFDB-EC2C-49EE-BE67-96CCE6E8A9A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3852D8A-39A1-4C28-8EAE-E5D5DFD43C10}">
      <dgm:prSet custT="1"/>
      <dgm:spPr/>
      <dgm:t>
        <a:bodyPr/>
        <a:lstStyle/>
        <a:p>
          <a:pPr rtl="0"/>
          <a:r>
            <a:rPr lang="bn-BD" sz="2800" b="1" dirty="0" smtClean="0">
              <a:latin typeface="NikoshBAN" pitchFamily="2" charset="0"/>
              <a:cs typeface="NikoshBAN" pitchFamily="2" charset="0"/>
            </a:rPr>
            <a:t>জোড়ায়</a:t>
          </a:r>
          <a:r>
            <a:rPr lang="bn-BD" sz="3200" b="1" dirty="0" smtClean="0">
              <a:latin typeface="NikoshBAN" pitchFamily="2" charset="0"/>
              <a:cs typeface="NikoshBAN" pitchFamily="2" charset="0"/>
            </a:rPr>
            <a:t> </a:t>
          </a:r>
          <a:r>
            <a:rPr lang="bn-BD" sz="2800" b="1" dirty="0" smtClean="0">
              <a:latin typeface="NikoshBAN" pitchFamily="2" charset="0"/>
              <a:cs typeface="NikoshBAN" pitchFamily="2" charset="0"/>
            </a:rPr>
            <a:t>কাজ</a:t>
          </a:r>
          <a:endParaRPr lang="en-US" sz="3200" dirty="0">
            <a:latin typeface="NikoshBAN" pitchFamily="2" charset="0"/>
            <a:cs typeface="NikoshBAN" pitchFamily="2" charset="0"/>
          </a:endParaRPr>
        </a:p>
      </dgm:t>
    </dgm:pt>
    <dgm:pt modelId="{7944CBD5-3B36-4CD0-8B39-6833623ABA3F}" type="parTrans" cxnId="{86BA0A7E-3B19-45A4-8317-0940850AE424}">
      <dgm:prSet/>
      <dgm:spPr/>
      <dgm:t>
        <a:bodyPr/>
        <a:lstStyle/>
        <a:p>
          <a:endParaRPr lang="en-US"/>
        </a:p>
      </dgm:t>
    </dgm:pt>
    <dgm:pt modelId="{97A17577-AA37-4A0C-8978-9197F6CBD364}" type="sibTrans" cxnId="{86BA0A7E-3B19-45A4-8317-0940850AE424}">
      <dgm:prSet/>
      <dgm:spPr/>
      <dgm:t>
        <a:bodyPr/>
        <a:lstStyle/>
        <a:p>
          <a:endParaRPr lang="en-US"/>
        </a:p>
      </dgm:t>
    </dgm:pt>
    <dgm:pt modelId="{0706CBAD-3A23-4D1C-85FF-DAAB3C53F258}" type="pres">
      <dgm:prSet presAssocID="{2381FFDB-EC2C-49EE-BE67-96CCE6E8A9A8}" presName="Name0" presStyleCnt="0">
        <dgm:presLayoutVars>
          <dgm:dir/>
          <dgm:animLvl val="lvl"/>
          <dgm:resizeHandles/>
        </dgm:presLayoutVars>
      </dgm:prSet>
      <dgm:spPr/>
      <dgm:t>
        <a:bodyPr/>
        <a:lstStyle/>
        <a:p>
          <a:endParaRPr lang="en-US"/>
        </a:p>
      </dgm:t>
    </dgm:pt>
    <dgm:pt modelId="{A509EAFA-BC1F-46ED-9212-E958BF6E29A8}" type="pres">
      <dgm:prSet presAssocID="{83852D8A-39A1-4C28-8EAE-E5D5DFD43C10}" presName="linNode" presStyleCnt="0"/>
      <dgm:spPr/>
    </dgm:pt>
    <dgm:pt modelId="{897F41DC-C881-4F61-8A10-AC2384D816C9}" type="pres">
      <dgm:prSet presAssocID="{83852D8A-39A1-4C28-8EAE-E5D5DFD43C10}" presName="parentShp" presStyleLbl="node1" presStyleIdx="0" presStyleCnt="1" custScaleX="521916" custLinFactNeighborX="-34457" custLinFactNeighborY="-89266">
        <dgm:presLayoutVars>
          <dgm:bulletEnabled val="1"/>
        </dgm:presLayoutVars>
      </dgm:prSet>
      <dgm:spPr/>
      <dgm:t>
        <a:bodyPr/>
        <a:lstStyle/>
        <a:p>
          <a:endParaRPr lang="en-US"/>
        </a:p>
      </dgm:t>
    </dgm:pt>
    <dgm:pt modelId="{C4F8699D-2254-4914-8852-ED3480DDFCB5}" type="pres">
      <dgm:prSet presAssocID="{83852D8A-39A1-4C28-8EAE-E5D5DFD43C10}" presName="childShp" presStyleLbl="bgAccFollowNode1" presStyleIdx="0" presStyleCnt="1">
        <dgm:presLayoutVars>
          <dgm:bulletEnabled val="1"/>
        </dgm:presLayoutVars>
      </dgm:prSet>
      <dgm:spPr>
        <a:pattFill prst="trellis">
          <a:fgClr>
            <a:srgbClr val="7030A0"/>
          </a:fgClr>
          <a:bgClr>
            <a:schemeClr val="bg1"/>
          </a:bgClr>
        </a:pattFill>
      </dgm:spPr>
    </dgm:pt>
  </dgm:ptLst>
  <dgm:cxnLst>
    <dgm:cxn modelId="{86BA0A7E-3B19-45A4-8317-0940850AE424}" srcId="{2381FFDB-EC2C-49EE-BE67-96CCE6E8A9A8}" destId="{83852D8A-39A1-4C28-8EAE-E5D5DFD43C10}" srcOrd="0" destOrd="0" parTransId="{7944CBD5-3B36-4CD0-8B39-6833623ABA3F}" sibTransId="{97A17577-AA37-4A0C-8978-9197F6CBD364}"/>
    <dgm:cxn modelId="{16D0A152-43C8-433A-AA62-0F8F98E58FB0}" type="presOf" srcId="{2381FFDB-EC2C-49EE-BE67-96CCE6E8A9A8}" destId="{0706CBAD-3A23-4D1C-85FF-DAAB3C53F258}" srcOrd="0" destOrd="0" presId="urn:microsoft.com/office/officeart/2005/8/layout/vList6"/>
    <dgm:cxn modelId="{2E190974-AAC0-469A-AF13-D2AC2C0AA036}" type="presOf" srcId="{83852D8A-39A1-4C28-8EAE-E5D5DFD43C10}" destId="{897F41DC-C881-4F61-8A10-AC2384D816C9}" srcOrd="0" destOrd="0" presId="urn:microsoft.com/office/officeart/2005/8/layout/vList6"/>
    <dgm:cxn modelId="{8BFD7D08-927F-48A1-B023-DADDD797214B}" type="presParOf" srcId="{0706CBAD-3A23-4D1C-85FF-DAAB3C53F258}" destId="{A509EAFA-BC1F-46ED-9212-E958BF6E29A8}" srcOrd="0" destOrd="0" presId="urn:microsoft.com/office/officeart/2005/8/layout/vList6"/>
    <dgm:cxn modelId="{DF0D2BD4-210C-4198-9FF6-25B994B79C95}" type="presParOf" srcId="{A509EAFA-BC1F-46ED-9212-E958BF6E29A8}" destId="{897F41DC-C881-4F61-8A10-AC2384D816C9}" srcOrd="0" destOrd="0" presId="urn:microsoft.com/office/officeart/2005/8/layout/vList6"/>
    <dgm:cxn modelId="{518B05EB-E6A4-4DAC-A307-F19A6125D824}" type="presParOf" srcId="{A509EAFA-BC1F-46ED-9212-E958BF6E29A8}" destId="{C4F8699D-2254-4914-8852-ED3480DDFCB5}" srcOrd="1" destOrd="0" presId="urn:microsoft.com/office/officeart/2005/8/layout/vList6"/>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94647B-88F7-45E1-8C50-D5D2BB50B22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DCFF3E5D-093F-4A08-AD8B-121216209A83}">
      <dgm:prSet custT="1"/>
      <dgm:spPr/>
      <dgm:t>
        <a:bodyPr/>
        <a:lstStyle/>
        <a:p>
          <a:pPr rtl="0"/>
          <a:r>
            <a:rPr lang="en-US" sz="3200" dirty="0" smtClean="0"/>
            <a:t>    </a:t>
          </a:r>
          <a:r>
            <a:rPr lang="bn-BD" sz="4800" b="1" dirty="0" smtClean="0">
              <a:latin typeface="NikoshBAN" pitchFamily="2" charset="0"/>
              <a:cs typeface="NikoshBAN" pitchFamily="2" charset="0"/>
            </a:rPr>
            <a:t>ইন্টারনেট ব্যবহারের</a:t>
          </a:r>
          <a:r>
            <a:rPr lang="bn-BD" sz="6600" b="1" dirty="0" smtClean="0">
              <a:solidFill>
                <a:schemeClr val="bg1"/>
              </a:solidFill>
              <a:latin typeface="NikoshBAN" pitchFamily="2" charset="0"/>
              <a:cs typeface="NikoshBAN" pitchFamily="2" charset="0"/>
            </a:rPr>
            <a:t> </a:t>
          </a:r>
          <a:endParaRPr lang="bn-BD" sz="6600" b="1" dirty="0">
            <a:solidFill>
              <a:schemeClr val="bg1"/>
            </a:solidFill>
            <a:latin typeface="NikoshBAN" pitchFamily="2" charset="0"/>
            <a:cs typeface="NikoshBAN" pitchFamily="2" charset="0"/>
          </a:endParaRPr>
        </a:p>
      </dgm:t>
    </dgm:pt>
    <dgm:pt modelId="{7209123E-FC30-4047-BB94-28B68C6C811B}" type="parTrans" cxnId="{45E50BC1-B0CD-4BBD-BD27-1F4925429067}">
      <dgm:prSet/>
      <dgm:spPr/>
      <dgm:t>
        <a:bodyPr/>
        <a:lstStyle/>
        <a:p>
          <a:endParaRPr lang="en-US"/>
        </a:p>
      </dgm:t>
    </dgm:pt>
    <dgm:pt modelId="{3AFF380F-8908-47E0-ADE6-AF2C5A2FE06A}" type="sibTrans" cxnId="{45E50BC1-B0CD-4BBD-BD27-1F4925429067}">
      <dgm:prSet/>
      <dgm:spPr/>
      <dgm:t>
        <a:bodyPr/>
        <a:lstStyle/>
        <a:p>
          <a:endParaRPr lang="en-US"/>
        </a:p>
      </dgm:t>
    </dgm:pt>
    <dgm:pt modelId="{06BA0D04-DFDA-4DAB-8F2B-48E4CF65C59E}" type="pres">
      <dgm:prSet presAssocID="{6094647B-88F7-45E1-8C50-D5D2BB50B22B}" presName="linearFlow" presStyleCnt="0">
        <dgm:presLayoutVars>
          <dgm:dir/>
          <dgm:resizeHandles val="exact"/>
        </dgm:presLayoutVars>
      </dgm:prSet>
      <dgm:spPr/>
      <dgm:t>
        <a:bodyPr/>
        <a:lstStyle/>
        <a:p>
          <a:endParaRPr lang="en-US"/>
        </a:p>
      </dgm:t>
    </dgm:pt>
    <dgm:pt modelId="{A2B20704-C018-41BF-AE18-CB2D0D790164}" type="pres">
      <dgm:prSet presAssocID="{DCFF3E5D-093F-4A08-AD8B-121216209A83}" presName="composite" presStyleCnt="0"/>
      <dgm:spPr/>
    </dgm:pt>
    <dgm:pt modelId="{76F1E2D1-A48F-4CDF-BC65-27709827486A}" type="pres">
      <dgm:prSet presAssocID="{DCFF3E5D-093F-4A08-AD8B-121216209A83}" presName="imgShp" presStyleLbl="fgImgPlace1" presStyleIdx="0" presStyleCnt="1" custScaleX="69655" custScaleY="82058" custLinFactNeighborX="-29325"/>
      <dgm:spPr/>
      <dgm:t>
        <a:bodyPr/>
        <a:lstStyle/>
        <a:p>
          <a:endParaRPr lang="en-US"/>
        </a:p>
      </dgm:t>
    </dgm:pt>
    <dgm:pt modelId="{AB1E95A4-014B-4EAB-B275-F9CCDECC545F}" type="pres">
      <dgm:prSet presAssocID="{DCFF3E5D-093F-4A08-AD8B-121216209A83}" presName="txShp" presStyleLbl="node1" presStyleIdx="0" presStyleCnt="1" custScaleX="150376" custLinFactY="2663" custLinFactNeighborX="-2211" custLinFactNeighborY="100000">
        <dgm:presLayoutVars>
          <dgm:bulletEnabled val="1"/>
        </dgm:presLayoutVars>
      </dgm:prSet>
      <dgm:spPr/>
      <dgm:t>
        <a:bodyPr/>
        <a:lstStyle/>
        <a:p>
          <a:endParaRPr lang="en-US"/>
        </a:p>
      </dgm:t>
    </dgm:pt>
  </dgm:ptLst>
  <dgm:cxnLst>
    <dgm:cxn modelId="{83CF26CE-327D-4D77-95DB-FF46ED38B341}" type="presOf" srcId="{DCFF3E5D-093F-4A08-AD8B-121216209A83}" destId="{AB1E95A4-014B-4EAB-B275-F9CCDECC545F}" srcOrd="0" destOrd="0" presId="urn:microsoft.com/office/officeart/2005/8/layout/vList3"/>
    <dgm:cxn modelId="{34A11917-EE76-48D0-9869-743E9D7A65C3}" type="presOf" srcId="{6094647B-88F7-45E1-8C50-D5D2BB50B22B}" destId="{06BA0D04-DFDA-4DAB-8F2B-48E4CF65C59E}" srcOrd="0" destOrd="0" presId="urn:microsoft.com/office/officeart/2005/8/layout/vList3"/>
    <dgm:cxn modelId="{45E50BC1-B0CD-4BBD-BD27-1F4925429067}" srcId="{6094647B-88F7-45E1-8C50-D5D2BB50B22B}" destId="{DCFF3E5D-093F-4A08-AD8B-121216209A83}" srcOrd="0" destOrd="0" parTransId="{7209123E-FC30-4047-BB94-28B68C6C811B}" sibTransId="{3AFF380F-8908-47E0-ADE6-AF2C5A2FE06A}"/>
    <dgm:cxn modelId="{B7667208-B75F-42C9-A56B-5F3DB5AC9F75}" type="presParOf" srcId="{06BA0D04-DFDA-4DAB-8F2B-48E4CF65C59E}" destId="{A2B20704-C018-41BF-AE18-CB2D0D790164}" srcOrd="0" destOrd="0" presId="urn:microsoft.com/office/officeart/2005/8/layout/vList3"/>
    <dgm:cxn modelId="{08650C3C-516E-4682-AA1F-4672CEAF8177}" type="presParOf" srcId="{A2B20704-C018-41BF-AE18-CB2D0D790164}" destId="{76F1E2D1-A48F-4CDF-BC65-27709827486A}" srcOrd="0" destOrd="0" presId="urn:microsoft.com/office/officeart/2005/8/layout/vList3"/>
    <dgm:cxn modelId="{141260DC-594D-438C-B503-C3035D7F1AF4}" type="presParOf" srcId="{A2B20704-C018-41BF-AE18-CB2D0D790164}" destId="{AB1E95A4-014B-4EAB-B275-F9CCDECC545F}" srcOrd="1" destOrd="0" presId="urn:microsoft.com/office/officeart/2005/8/layout/vList3"/>
  </dgm:cxnLst>
  <dgm:bg>
    <a:pattFill prst="sphere">
      <a:fgClr>
        <a:srgbClr val="7030A0"/>
      </a:fgClr>
      <a:bgClr>
        <a:schemeClr val="bg1"/>
      </a:bgClr>
    </a:pattFill>
  </dgm:bg>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94647B-88F7-45E1-8C50-D5D2BB50B22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19BF98E-1688-4354-BC2B-CB0263B55B3D}">
      <dgm:prSet custT="1"/>
      <dgm:spPr/>
      <dgm:t>
        <a:bodyPr/>
        <a:lstStyle/>
        <a:p>
          <a:r>
            <a:rPr lang="bn-BD" sz="4400" b="0" dirty="0" smtClean="0">
              <a:solidFill>
                <a:schemeClr val="bg1"/>
              </a:solidFill>
              <a:latin typeface="NikoshBAN" pitchFamily="2" charset="0"/>
              <a:cs typeface="NikoshBAN" pitchFamily="2" charset="0"/>
            </a:rPr>
            <a:t>তিনটি সুবিধা লিখ। </a:t>
          </a:r>
        </a:p>
      </dgm:t>
    </dgm:pt>
    <dgm:pt modelId="{0FAA05CA-7DE8-4F64-BEC3-D639E1F9E952}" type="parTrans" cxnId="{73196AEC-B3FE-4754-BBAC-724FAA22CB78}">
      <dgm:prSet/>
      <dgm:spPr/>
      <dgm:t>
        <a:bodyPr/>
        <a:lstStyle/>
        <a:p>
          <a:endParaRPr lang="en-US"/>
        </a:p>
      </dgm:t>
    </dgm:pt>
    <dgm:pt modelId="{E7F7A69F-F6A3-426C-A160-B28064296E67}" type="sibTrans" cxnId="{73196AEC-B3FE-4754-BBAC-724FAA22CB78}">
      <dgm:prSet/>
      <dgm:spPr/>
      <dgm:t>
        <a:bodyPr/>
        <a:lstStyle/>
        <a:p>
          <a:endParaRPr lang="en-US"/>
        </a:p>
      </dgm:t>
    </dgm:pt>
    <dgm:pt modelId="{06BA0D04-DFDA-4DAB-8F2B-48E4CF65C59E}" type="pres">
      <dgm:prSet presAssocID="{6094647B-88F7-45E1-8C50-D5D2BB50B22B}" presName="linearFlow" presStyleCnt="0">
        <dgm:presLayoutVars>
          <dgm:dir/>
          <dgm:resizeHandles val="exact"/>
        </dgm:presLayoutVars>
      </dgm:prSet>
      <dgm:spPr/>
      <dgm:t>
        <a:bodyPr/>
        <a:lstStyle/>
        <a:p>
          <a:endParaRPr lang="en-US"/>
        </a:p>
      </dgm:t>
    </dgm:pt>
    <dgm:pt modelId="{D58EDA4E-589A-479E-9A5B-35B68F2F5E0E}" type="pres">
      <dgm:prSet presAssocID="{C19BF98E-1688-4354-BC2B-CB0263B55B3D}" presName="composite" presStyleCnt="0"/>
      <dgm:spPr/>
    </dgm:pt>
    <dgm:pt modelId="{6DCF80EB-5DF9-4B2D-B83C-84492ACD6178}" type="pres">
      <dgm:prSet presAssocID="{C19BF98E-1688-4354-BC2B-CB0263B55B3D}" presName="imgShp" presStyleLbl="fgImgPlace1" presStyleIdx="0" presStyleCnt="1" custScaleX="69970" custScaleY="81978" custLinFactNeighborX="-29483"/>
      <dgm:spPr/>
      <dgm:t>
        <a:bodyPr/>
        <a:lstStyle/>
        <a:p>
          <a:endParaRPr lang="en-US"/>
        </a:p>
      </dgm:t>
    </dgm:pt>
    <dgm:pt modelId="{4626D464-23E4-4770-9AED-2E61878D9F23}" type="pres">
      <dgm:prSet presAssocID="{C19BF98E-1688-4354-BC2B-CB0263B55B3D}" presName="txShp" presStyleLbl="node1" presStyleIdx="0" presStyleCnt="1" custScaleX="150376">
        <dgm:presLayoutVars>
          <dgm:bulletEnabled val="1"/>
        </dgm:presLayoutVars>
      </dgm:prSet>
      <dgm:spPr/>
      <dgm:t>
        <a:bodyPr/>
        <a:lstStyle/>
        <a:p>
          <a:endParaRPr lang="en-US"/>
        </a:p>
      </dgm:t>
    </dgm:pt>
  </dgm:ptLst>
  <dgm:cxnLst>
    <dgm:cxn modelId="{D616BFF8-8195-4375-A6C6-446733952707}" type="presOf" srcId="{C19BF98E-1688-4354-BC2B-CB0263B55B3D}" destId="{4626D464-23E4-4770-9AED-2E61878D9F23}" srcOrd="0" destOrd="0" presId="urn:microsoft.com/office/officeart/2005/8/layout/vList3"/>
    <dgm:cxn modelId="{12E4A629-7656-453B-AFB4-1F0865CA7F59}" type="presOf" srcId="{6094647B-88F7-45E1-8C50-D5D2BB50B22B}" destId="{06BA0D04-DFDA-4DAB-8F2B-48E4CF65C59E}" srcOrd="0" destOrd="0" presId="urn:microsoft.com/office/officeart/2005/8/layout/vList3"/>
    <dgm:cxn modelId="{73196AEC-B3FE-4754-BBAC-724FAA22CB78}" srcId="{6094647B-88F7-45E1-8C50-D5D2BB50B22B}" destId="{C19BF98E-1688-4354-BC2B-CB0263B55B3D}" srcOrd="0" destOrd="0" parTransId="{0FAA05CA-7DE8-4F64-BEC3-D639E1F9E952}" sibTransId="{E7F7A69F-F6A3-426C-A160-B28064296E67}"/>
    <dgm:cxn modelId="{0A769113-CBAE-450C-AD9E-B98C87317357}" type="presParOf" srcId="{06BA0D04-DFDA-4DAB-8F2B-48E4CF65C59E}" destId="{D58EDA4E-589A-479E-9A5B-35B68F2F5E0E}" srcOrd="0" destOrd="0" presId="urn:microsoft.com/office/officeart/2005/8/layout/vList3"/>
    <dgm:cxn modelId="{9B5BE1C0-BB64-471F-BFD9-D12E3CAD1CF3}" type="presParOf" srcId="{D58EDA4E-589A-479E-9A5B-35B68F2F5E0E}" destId="{6DCF80EB-5DF9-4B2D-B83C-84492ACD6178}" srcOrd="0" destOrd="0" presId="urn:microsoft.com/office/officeart/2005/8/layout/vList3"/>
    <dgm:cxn modelId="{0A4CE8C0-4EDA-4E90-881E-79A9C7D2A381}" type="presParOf" srcId="{D58EDA4E-589A-479E-9A5B-35B68F2F5E0E}" destId="{4626D464-23E4-4770-9AED-2E61878D9F23}" srcOrd="1" destOrd="0" presId="urn:microsoft.com/office/officeart/2005/8/layout/vList3"/>
  </dgm:cxnLst>
  <dgm:bg>
    <a:pattFill prst="sphere">
      <a:fgClr>
        <a:srgbClr val="7030A0"/>
      </a:fgClr>
      <a:bgClr>
        <a:schemeClr val="bg1"/>
      </a:bgClr>
    </a:pattFill>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E7352-CFC1-456C-8937-3BD260CD356D}">
      <dsp:nvSpPr>
        <dsp:cNvPr id="0" name=""/>
        <dsp:cNvSpPr/>
      </dsp:nvSpPr>
      <dsp:spPr>
        <a:xfrm>
          <a:off x="0" y="-76197"/>
          <a:ext cx="1447800" cy="160019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55D59D-1053-4451-9CD5-769800714163}">
      <dsp:nvSpPr>
        <dsp:cNvPr id="0" name=""/>
        <dsp:cNvSpPr/>
      </dsp:nvSpPr>
      <dsp:spPr>
        <a:xfrm>
          <a:off x="723900" y="0"/>
          <a:ext cx="3467099" cy="1447800"/>
        </a:xfrm>
        <a:prstGeom prst="rect">
          <a:avLst/>
        </a:prstGeom>
        <a:pattFill prst="wave">
          <a:fgClr>
            <a:srgbClr val="92D050"/>
          </a:fgClr>
          <a:bgClr>
            <a:schemeClr val="bg1"/>
          </a:bgClr>
        </a:patt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bn-BD" sz="6600" b="1" kern="1200" dirty="0" smtClean="0">
              <a:solidFill>
                <a:srgbClr val="92D050"/>
              </a:solidFill>
              <a:latin typeface="NikoshBAN" pitchFamily="2" charset="0"/>
              <a:cs typeface="NikoshBAN" pitchFamily="2" charset="0"/>
            </a:rPr>
            <a:t>মূ</a:t>
          </a:r>
          <a:r>
            <a:rPr lang="bn-BD" sz="6600" b="1" kern="1200" dirty="0" smtClean="0">
              <a:solidFill>
                <a:srgbClr val="FF0000"/>
              </a:solidFill>
              <a:latin typeface="NikoshBAN" pitchFamily="2" charset="0"/>
              <a:cs typeface="NikoshBAN" pitchFamily="2" charset="0"/>
            </a:rPr>
            <a:t>ল্যা</a:t>
          </a:r>
          <a:r>
            <a:rPr lang="bn-BD" sz="6600" b="1" kern="1200" dirty="0" smtClean="0">
              <a:solidFill>
                <a:srgbClr val="00B0F0"/>
              </a:solidFill>
              <a:latin typeface="NikoshBAN" pitchFamily="2" charset="0"/>
              <a:cs typeface="NikoshBAN" pitchFamily="2" charset="0"/>
            </a:rPr>
            <a:t>য়ন</a:t>
          </a:r>
          <a:endParaRPr lang="en-US" sz="6600" kern="1200" dirty="0">
            <a:solidFill>
              <a:srgbClr val="00B0F0"/>
            </a:solidFill>
            <a:latin typeface="NikoshBAN" pitchFamily="2" charset="0"/>
            <a:cs typeface="NikoshBAN" pitchFamily="2" charset="0"/>
          </a:endParaRPr>
        </a:p>
      </dsp:txBody>
      <dsp:txXfrm>
        <a:off x="723900" y="0"/>
        <a:ext cx="3467099" cy="1447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E95A4-014B-4EAB-B275-F9CCDECC545F}">
      <dsp:nvSpPr>
        <dsp:cNvPr id="0" name=""/>
        <dsp:cNvSpPr/>
      </dsp:nvSpPr>
      <dsp:spPr>
        <a:xfrm rot="10800000">
          <a:off x="-1" y="825"/>
          <a:ext cx="5181602" cy="8448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540" tIns="228600" rIns="426720" bIns="228600" numCol="1" spcCol="1270" anchor="ctr" anchorCtr="0">
          <a:noAutofit/>
        </a:bodyPr>
        <a:lstStyle/>
        <a:p>
          <a:pPr lvl="0" algn="ctr" defTabSz="2667000" rtl="0">
            <a:lnSpc>
              <a:spcPct val="90000"/>
            </a:lnSpc>
            <a:spcBef>
              <a:spcPct val="0"/>
            </a:spcBef>
            <a:spcAft>
              <a:spcPct val="35000"/>
            </a:spcAft>
          </a:pPr>
          <a:r>
            <a:rPr lang="bn-BD" sz="6000" kern="1200" dirty="0" smtClean="0"/>
            <a:t>  </a:t>
          </a:r>
          <a:r>
            <a:rPr lang="en-US" sz="5400" kern="1200" dirty="0" smtClean="0"/>
            <a:t>Internet </a:t>
          </a:r>
          <a:r>
            <a:rPr lang="bn-BD" sz="4400" kern="1200" dirty="0" smtClean="0">
              <a:latin typeface="NikoshBAN" pitchFamily="2" charset="0"/>
              <a:cs typeface="NikoshBAN" pitchFamily="2" charset="0"/>
            </a:rPr>
            <a:t>কী?</a:t>
          </a:r>
          <a:r>
            <a:rPr lang="en-US" sz="3600" kern="1200" dirty="0" smtClean="0"/>
            <a:t> </a:t>
          </a:r>
          <a:r>
            <a:rPr lang="en-US" sz="5400" kern="1200" dirty="0" smtClean="0"/>
            <a:t>  </a:t>
          </a:r>
          <a:endParaRPr lang="bn-BD" sz="5400" kern="1200" dirty="0"/>
        </a:p>
      </dsp:txBody>
      <dsp:txXfrm rot="10800000">
        <a:off x="211203" y="825"/>
        <a:ext cx="4970398" cy="844815"/>
      </dsp:txXfrm>
    </dsp:sp>
    <dsp:sp modelId="{76F1E2D1-A48F-4CDF-BC65-27709827486A}">
      <dsp:nvSpPr>
        <dsp:cNvPr id="0" name=""/>
        <dsp:cNvSpPr/>
      </dsp:nvSpPr>
      <dsp:spPr>
        <a:xfrm>
          <a:off x="573689" y="76201"/>
          <a:ext cx="588456" cy="6932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D5FF7-6AC7-46C7-980F-1E07EFDAFA46}">
      <dsp:nvSpPr>
        <dsp:cNvPr id="0" name=""/>
        <dsp:cNvSpPr/>
      </dsp:nvSpPr>
      <dsp:spPr>
        <a:xfrm>
          <a:off x="2398019" y="0"/>
          <a:ext cx="479242" cy="1074241"/>
        </a:xfrm>
        <a:prstGeom prst="rightArrow">
          <a:avLst>
            <a:gd name="adj1" fmla="val 75000"/>
            <a:gd name="adj2" fmla="val 50000"/>
          </a:avLst>
        </a:prstGeom>
        <a:pattFill prst="trellis">
          <a:fgClr>
            <a:srgbClr val="7030A0"/>
          </a:fgClr>
          <a:bgClr>
            <a:schemeClr val="bg1"/>
          </a:bgClr>
        </a:patt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C03EF2-54FF-4482-8D00-07988EB90FF7}">
      <dsp:nvSpPr>
        <dsp:cNvPr id="0" name=""/>
        <dsp:cNvSpPr/>
      </dsp:nvSpPr>
      <dsp:spPr>
        <a:xfrm>
          <a:off x="0" y="0"/>
          <a:ext cx="2717194" cy="10742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bn-BD" sz="3600" b="1" kern="1200" dirty="0" smtClean="0">
              <a:latin typeface="NikoshBAN" pitchFamily="2" charset="0"/>
              <a:cs typeface="NikoshBAN" pitchFamily="2" charset="0"/>
            </a:rPr>
            <a:t>একক কাজ</a:t>
          </a:r>
          <a:endParaRPr lang="en-US" sz="3600" kern="1200" dirty="0">
            <a:latin typeface="NikoshBAN" pitchFamily="2" charset="0"/>
            <a:cs typeface="NikoshBAN" pitchFamily="2" charset="0"/>
          </a:endParaRPr>
        </a:p>
      </dsp:txBody>
      <dsp:txXfrm>
        <a:off x="52440" y="52440"/>
        <a:ext cx="2612314" cy="9693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8699D-2254-4914-8852-ED3480DDFCB5}">
      <dsp:nvSpPr>
        <dsp:cNvPr id="0" name=""/>
        <dsp:cNvSpPr/>
      </dsp:nvSpPr>
      <dsp:spPr>
        <a:xfrm>
          <a:off x="2308368" y="0"/>
          <a:ext cx="663431" cy="769441"/>
        </a:xfrm>
        <a:prstGeom prst="rightArrow">
          <a:avLst>
            <a:gd name="adj1" fmla="val 75000"/>
            <a:gd name="adj2" fmla="val 50000"/>
          </a:avLst>
        </a:prstGeom>
        <a:pattFill prst="trellis">
          <a:fgClr>
            <a:srgbClr val="7030A0"/>
          </a:fgClr>
          <a:bgClr>
            <a:schemeClr val="bg1"/>
          </a:bgClr>
        </a:patt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7F41DC-C881-4F61-8A10-AC2384D816C9}">
      <dsp:nvSpPr>
        <dsp:cNvPr id="0" name=""/>
        <dsp:cNvSpPr/>
      </dsp:nvSpPr>
      <dsp:spPr>
        <a:xfrm>
          <a:off x="0" y="0"/>
          <a:ext cx="2308368" cy="7694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bn-BD" sz="2800" b="1" kern="1200" dirty="0" smtClean="0">
              <a:latin typeface="NikoshBAN" pitchFamily="2" charset="0"/>
              <a:cs typeface="NikoshBAN" pitchFamily="2" charset="0"/>
            </a:rPr>
            <a:t>জোড়ায়</a:t>
          </a:r>
          <a:r>
            <a:rPr lang="bn-BD" sz="3200" b="1" kern="1200" dirty="0" smtClean="0">
              <a:latin typeface="NikoshBAN" pitchFamily="2" charset="0"/>
              <a:cs typeface="NikoshBAN" pitchFamily="2" charset="0"/>
            </a:rPr>
            <a:t> </a:t>
          </a:r>
          <a:r>
            <a:rPr lang="bn-BD" sz="2800" b="1" kern="1200" dirty="0" smtClean="0">
              <a:latin typeface="NikoshBAN" pitchFamily="2" charset="0"/>
              <a:cs typeface="NikoshBAN" pitchFamily="2" charset="0"/>
            </a:rPr>
            <a:t>কাজ</a:t>
          </a:r>
          <a:endParaRPr lang="en-US" sz="3200" kern="1200" dirty="0">
            <a:latin typeface="NikoshBAN" pitchFamily="2" charset="0"/>
            <a:cs typeface="NikoshBAN" pitchFamily="2" charset="0"/>
          </a:endParaRPr>
        </a:p>
      </dsp:txBody>
      <dsp:txXfrm>
        <a:off x="37561" y="37561"/>
        <a:ext cx="2233246" cy="6943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E95A4-014B-4EAB-B275-F9CCDECC545F}">
      <dsp:nvSpPr>
        <dsp:cNvPr id="0" name=""/>
        <dsp:cNvSpPr/>
      </dsp:nvSpPr>
      <dsp:spPr>
        <a:xfrm rot="10800000">
          <a:off x="-1" y="825"/>
          <a:ext cx="5181602" cy="8448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540" tIns="121920" rIns="227584" bIns="121920" numCol="1" spcCol="1270" anchor="ctr" anchorCtr="0">
          <a:noAutofit/>
        </a:bodyPr>
        <a:lstStyle/>
        <a:p>
          <a:pPr lvl="0" algn="ctr" defTabSz="1422400" rtl="0">
            <a:lnSpc>
              <a:spcPct val="90000"/>
            </a:lnSpc>
            <a:spcBef>
              <a:spcPct val="0"/>
            </a:spcBef>
            <a:spcAft>
              <a:spcPct val="35000"/>
            </a:spcAft>
          </a:pPr>
          <a:r>
            <a:rPr lang="en-US" sz="3200" kern="1200" dirty="0" smtClean="0"/>
            <a:t>    </a:t>
          </a:r>
          <a:r>
            <a:rPr lang="bn-BD" sz="4800" b="1" kern="1200" dirty="0" smtClean="0">
              <a:latin typeface="NikoshBAN" pitchFamily="2" charset="0"/>
              <a:cs typeface="NikoshBAN" pitchFamily="2" charset="0"/>
            </a:rPr>
            <a:t>ইন্টারনেট ব্যবহারের</a:t>
          </a:r>
          <a:r>
            <a:rPr lang="bn-BD" sz="6600" b="1" kern="1200" dirty="0" smtClean="0">
              <a:solidFill>
                <a:schemeClr val="bg1"/>
              </a:solidFill>
              <a:latin typeface="NikoshBAN" pitchFamily="2" charset="0"/>
              <a:cs typeface="NikoshBAN" pitchFamily="2" charset="0"/>
            </a:rPr>
            <a:t> </a:t>
          </a:r>
          <a:endParaRPr lang="bn-BD" sz="6600" b="1" kern="1200" dirty="0">
            <a:solidFill>
              <a:schemeClr val="bg1"/>
            </a:solidFill>
            <a:latin typeface="NikoshBAN" pitchFamily="2" charset="0"/>
            <a:cs typeface="NikoshBAN" pitchFamily="2" charset="0"/>
          </a:endParaRPr>
        </a:p>
      </dsp:txBody>
      <dsp:txXfrm rot="10800000">
        <a:off x="211203" y="825"/>
        <a:ext cx="4970398" cy="844815"/>
      </dsp:txXfrm>
    </dsp:sp>
    <dsp:sp modelId="{76F1E2D1-A48F-4CDF-BC65-27709827486A}">
      <dsp:nvSpPr>
        <dsp:cNvPr id="0" name=""/>
        <dsp:cNvSpPr/>
      </dsp:nvSpPr>
      <dsp:spPr>
        <a:xfrm>
          <a:off x="325947" y="76201"/>
          <a:ext cx="588456" cy="6932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6D464-23E4-4770-9AED-2E61878D9F23}">
      <dsp:nvSpPr>
        <dsp:cNvPr id="0" name=""/>
        <dsp:cNvSpPr/>
      </dsp:nvSpPr>
      <dsp:spPr>
        <a:xfrm rot="10800000">
          <a:off x="-1" y="412"/>
          <a:ext cx="5181602" cy="8448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2540" tIns="167640" rIns="312928" bIns="167640" numCol="1" spcCol="1270" anchor="ctr" anchorCtr="0">
          <a:noAutofit/>
        </a:bodyPr>
        <a:lstStyle/>
        <a:p>
          <a:pPr lvl="0" algn="ctr" defTabSz="1955800">
            <a:lnSpc>
              <a:spcPct val="90000"/>
            </a:lnSpc>
            <a:spcBef>
              <a:spcPct val="0"/>
            </a:spcBef>
            <a:spcAft>
              <a:spcPct val="35000"/>
            </a:spcAft>
          </a:pPr>
          <a:r>
            <a:rPr lang="bn-BD" sz="4400" b="0" kern="1200" dirty="0" smtClean="0">
              <a:solidFill>
                <a:schemeClr val="bg1"/>
              </a:solidFill>
              <a:latin typeface="NikoshBAN" pitchFamily="2" charset="0"/>
              <a:cs typeface="NikoshBAN" pitchFamily="2" charset="0"/>
            </a:rPr>
            <a:t>তিনটি সুবিধা লিখ। </a:t>
          </a:r>
        </a:p>
      </dsp:txBody>
      <dsp:txXfrm rot="10800000">
        <a:off x="211203" y="412"/>
        <a:ext cx="4970398" cy="844815"/>
      </dsp:txXfrm>
    </dsp:sp>
    <dsp:sp modelId="{6DCF80EB-5DF9-4B2D-B83C-84492ACD6178}">
      <dsp:nvSpPr>
        <dsp:cNvPr id="0" name=""/>
        <dsp:cNvSpPr/>
      </dsp:nvSpPr>
      <dsp:spPr>
        <a:xfrm>
          <a:off x="323282" y="76539"/>
          <a:ext cx="591117" cy="69256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1CE37-DDF7-4AFF-AFDA-0A4821E8F062}" type="datetimeFigureOut">
              <a:rPr lang="en-US" smtClean="0"/>
              <a:t>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5BDB3-707C-4433-92AF-523B4983E35F}" type="slidenum">
              <a:rPr lang="en-US" smtClean="0"/>
              <a:t>‹#›</a:t>
            </a:fld>
            <a:endParaRPr lang="en-US"/>
          </a:p>
        </p:txBody>
      </p:sp>
    </p:spTree>
    <p:extLst>
      <p:ext uri="{BB962C8B-B14F-4D97-AF65-F5344CB8AC3E}">
        <p14:creationId xmlns:p14="http://schemas.microsoft.com/office/powerpoint/2010/main" val="30340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29" Type="http://schemas.openxmlformats.org/officeDocument/2006/relationships/diagramQuickStyle" Target="../diagrams/quickStyle7.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28" Type="http://schemas.openxmlformats.org/officeDocument/2006/relationships/diagramLayout" Target="../diagrams/layout7.xml"/><Relationship Id="rId10" Type="http://schemas.openxmlformats.org/officeDocument/2006/relationships/diagramColors" Target="../diagrams/colors3.xml"/><Relationship Id="rId19" Type="http://schemas.openxmlformats.org/officeDocument/2006/relationships/diagramQuickStyle" Target="../diagrams/quickStyle5.xml"/><Relationship Id="rId31" Type="http://schemas.microsoft.com/office/2007/relationships/diagramDrawing" Target="../diagrams/drawing7.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 Id="rId27" Type="http://schemas.openxmlformats.org/officeDocument/2006/relationships/diagramData" Target="../diagrams/data7.xml"/><Relationship Id="rId30" Type="http://schemas.openxmlformats.org/officeDocument/2006/relationships/diagramColors" Target="../diagrams/colors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jpeg"/><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92375"/>
            <a:ext cx="8305800" cy="1446550"/>
          </a:xfrm>
          <a:prstGeom prst="rect">
            <a:avLst/>
          </a:prstGeom>
          <a:noFill/>
          <a:ln w="0" cap="flat" cmpd="thinThick">
            <a:noFill/>
            <a:prstDash val="solid"/>
            <a:round/>
          </a:ln>
          <a:effectLst>
            <a:innerShdw blurRad="63500" dist="50800" dir="10800000">
              <a:srgbClr val="002060">
                <a:alpha val="50000"/>
              </a:srgbClr>
            </a:innerShdw>
          </a:effectLst>
        </p:spPr>
        <p:txBody>
          <a:bodyPr wrap="square" rtlCol="0">
            <a:spAutoFit/>
          </a:bodyPr>
          <a:lstStyle/>
          <a:p>
            <a:pPr algn="ctr"/>
            <a:r>
              <a:rPr lang="bn-BD" sz="8800" b="1" dirty="0" smtClean="0">
                <a:solidFill>
                  <a:srgbClr val="FF0000"/>
                </a:solidFill>
                <a:latin typeface="NikoshBAN" pitchFamily="2" charset="0"/>
                <a:cs typeface="NikoshBAN" pitchFamily="2" charset="0"/>
              </a:rPr>
              <a:t>শু</a:t>
            </a:r>
            <a:r>
              <a:rPr lang="bn-BD" sz="8800" b="1" dirty="0" smtClean="0">
                <a:solidFill>
                  <a:srgbClr val="00B050"/>
                </a:solidFill>
                <a:latin typeface="NikoshBAN" pitchFamily="2" charset="0"/>
                <a:cs typeface="NikoshBAN" pitchFamily="2" charset="0"/>
              </a:rPr>
              <a:t>ভে</a:t>
            </a:r>
            <a:r>
              <a:rPr lang="bn-BD" sz="8800" b="1" dirty="0" smtClean="0">
                <a:solidFill>
                  <a:srgbClr val="FFFF00"/>
                </a:solidFill>
                <a:latin typeface="NikoshBAN" pitchFamily="2" charset="0"/>
                <a:cs typeface="NikoshBAN" pitchFamily="2" charset="0"/>
              </a:rPr>
              <a:t>চ্ছা</a:t>
            </a:r>
            <a:r>
              <a:rPr lang="bn-BD" sz="8800" b="1" dirty="0"/>
              <a:t> </a:t>
            </a:r>
            <a:r>
              <a:rPr lang="bn-BD" sz="8800" b="1" dirty="0" smtClean="0">
                <a:solidFill>
                  <a:srgbClr val="FF33CC"/>
                </a:solidFill>
              </a:rPr>
              <a:t>স্বা</a:t>
            </a:r>
            <a:r>
              <a:rPr lang="bn-BD" sz="8800" b="1" dirty="0" smtClean="0">
                <a:solidFill>
                  <a:srgbClr val="00B0F0"/>
                </a:solidFill>
              </a:rPr>
              <a:t>গ</a:t>
            </a:r>
            <a:r>
              <a:rPr lang="bn-BD" sz="8800" b="1" dirty="0" smtClean="0">
                <a:solidFill>
                  <a:srgbClr val="FFC000"/>
                </a:solidFill>
              </a:rPr>
              <a:t>ত</a:t>
            </a:r>
            <a:r>
              <a:rPr lang="bn-BD" sz="8800" b="1" dirty="0" smtClean="0">
                <a:solidFill>
                  <a:srgbClr val="C00000"/>
                </a:solidFill>
              </a:rPr>
              <a:t>ম</a:t>
            </a:r>
          </a:p>
        </p:txBody>
      </p:sp>
      <p:pic>
        <p:nvPicPr>
          <p:cNvPr id="2" name="Picture 2" descr="E:\এই ফাইলে সব কিছু আছে।\picture\Pictures\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3999"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87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ফ\New folder\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11" y="110835"/>
            <a:ext cx="8989835" cy="6629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E:\Atia\ICT-Hazrat\Flowers\flowers3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067175"/>
            <a:ext cx="1628775" cy="1276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80609" y="2502205"/>
            <a:ext cx="3276600" cy="830997"/>
          </a:xfrm>
          <a:prstGeom prst="rect">
            <a:avLst/>
          </a:prstGeom>
          <a:noFill/>
        </p:spPr>
        <p:txBody>
          <a:bodyPr wrap="square" rtlCol="0">
            <a:spAutoFit/>
          </a:bodyPr>
          <a:lstStyle/>
          <a:p>
            <a:r>
              <a:rPr lang="bn-BD" sz="4800" b="1" dirty="0" smtClean="0">
                <a:solidFill>
                  <a:srgbClr val="00B0F0"/>
                </a:solidFill>
              </a:rPr>
              <a:t>দলীয় কাজ</a:t>
            </a:r>
            <a:endParaRPr lang="en-US" sz="4800" b="1" dirty="0">
              <a:solidFill>
                <a:srgbClr val="00B0F0"/>
              </a:solidFill>
            </a:endParaRPr>
          </a:p>
        </p:txBody>
      </p:sp>
      <p:sp>
        <p:nvSpPr>
          <p:cNvPr id="6" name="Rectangle 5"/>
          <p:cNvSpPr/>
          <p:nvPr/>
        </p:nvSpPr>
        <p:spPr>
          <a:xfrm>
            <a:off x="3380509" y="3581400"/>
            <a:ext cx="4876800" cy="2000548"/>
          </a:xfrm>
          <a:prstGeom prst="rect">
            <a:avLst/>
          </a:prstGeom>
        </p:spPr>
        <p:txBody>
          <a:bodyPr wrap="square">
            <a:spAutoFit/>
          </a:bodyPr>
          <a:lstStyle/>
          <a:p>
            <a:pPr marL="571500" indent="-571500">
              <a:buFont typeface="Wingdings" pitchFamily="2" charset="2"/>
              <a:buChar char="v"/>
            </a:pPr>
            <a:r>
              <a:rPr lang="bn-BD" sz="4000" b="1" dirty="0" smtClean="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শিক্ষার ক্ষেত্রে ইন্টারনেট </a:t>
            </a:r>
          </a:p>
          <a:p>
            <a:r>
              <a:rPr lang="bn-BD" sz="4000" b="1" dirty="0" smtClean="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কিভাবে </a:t>
            </a:r>
            <a:r>
              <a:rPr lang="bn-BD" sz="40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কাজে</a:t>
            </a:r>
            <a:r>
              <a:rPr lang="en-US" sz="40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r>
              <a:rPr lang="bn-BD" sz="40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লাগানো যায়</a:t>
            </a:r>
            <a:r>
              <a:rPr lang="en-US" sz="40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a:t>
            </a:r>
            <a:endParaRPr lang="bn-BD" sz="4000" b="1" dirty="0" smtClean="0">
              <a:ln w="11430"/>
              <a:solidFill>
                <a:srgbClr val="00B050"/>
              </a:solidFill>
              <a:effectLst>
                <a:outerShdw blurRad="50800" dist="39000" dir="5460000" algn="tl">
                  <a:srgbClr val="000000">
                    <a:alpha val="38000"/>
                  </a:srgbClr>
                </a:outerShdw>
              </a:effectLst>
              <a:latin typeface="NikoshBAN" pitchFamily="2" charset="0"/>
              <a:cs typeface="NikoshBAN" pitchFamily="2" charset="0"/>
            </a:endParaRPr>
          </a:p>
          <a:p>
            <a:r>
              <a:rPr lang="bn-BD" sz="4000" b="1" dirty="0" smtClean="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    ব্যাখ্যা </a:t>
            </a:r>
            <a:r>
              <a:rPr lang="bn-BD" sz="4000" b="1" dirty="0">
                <a:ln w="11430"/>
                <a:solidFill>
                  <a:srgbClr val="00B050"/>
                </a:solidFill>
                <a:effectLst>
                  <a:outerShdw blurRad="50800" dist="39000" dir="5460000" algn="tl">
                    <a:srgbClr val="000000">
                      <a:alpha val="38000"/>
                    </a:srgbClr>
                  </a:outerShdw>
                </a:effectLst>
                <a:latin typeface="NikoshBAN" pitchFamily="2" charset="0"/>
                <a:cs typeface="NikoshBAN" pitchFamily="2" charset="0"/>
              </a:rPr>
              <a:t>কর।</a:t>
            </a:r>
          </a:p>
          <a:p>
            <a:pPr algn="ctr"/>
            <a:r>
              <a:rPr lang="en-US" sz="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pic>
        <p:nvPicPr>
          <p:cNvPr id="5123" name="Picture 3" descr="E:\Atia\ICT-Hazrat\Flowers\flowers3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620905">
            <a:off x="5127786" y="1435406"/>
            <a:ext cx="11430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36406610"/>
              </p:ext>
            </p:extLst>
          </p:nvPr>
        </p:nvGraphicFramePr>
        <p:xfrm>
          <a:off x="2743200" y="457200"/>
          <a:ext cx="41910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533400" y="2209800"/>
            <a:ext cx="7692627" cy="1074241"/>
            <a:chOff x="613173" y="2095500"/>
            <a:chExt cx="7692627" cy="1074241"/>
          </a:xfrm>
        </p:grpSpPr>
        <p:graphicFrame>
          <p:nvGraphicFramePr>
            <p:cNvPr id="7" name="Diagram 6"/>
            <p:cNvGraphicFramePr/>
            <p:nvPr>
              <p:extLst>
                <p:ext uri="{D42A27DB-BD31-4B8C-83A1-F6EECF244321}">
                  <p14:modId xmlns:p14="http://schemas.microsoft.com/office/powerpoint/2010/main" val="459983350"/>
                </p:ext>
              </p:extLst>
            </p:nvPr>
          </p:nvGraphicFramePr>
          <p:xfrm>
            <a:off x="3124200" y="2202359"/>
            <a:ext cx="5181600" cy="8456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2847339038"/>
                </p:ext>
              </p:extLst>
            </p:nvPr>
          </p:nvGraphicFramePr>
          <p:xfrm>
            <a:off x="613173" y="2095500"/>
            <a:ext cx="3196827" cy="10742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grpSp>
        <p:nvGrpSpPr>
          <p:cNvPr id="9" name="Group 8"/>
          <p:cNvGrpSpPr/>
          <p:nvPr/>
        </p:nvGrpSpPr>
        <p:grpSpPr>
          <a:xfrm>
            <a:off x="723899" y="3440805"/>
            <a:ext cx="7696200" cy="1713368"/>
            <a:chOff x="609600" y="3475673"/>
            <a:chExt cx="7696200" cy="1713368"/>
          </a:xfrm>
        </p:grpSpPr>
        <p:grpSp>
          <p:nvGrpSpPr>
            <p:cNvPr id="10" name="Group 9"/>
            <p:cNvGrpSpPr/>
            <p:nvPr/>
          </p:nvGrpSpPr>
          <p:grpSpPr>
            <a:xfrm>
              <a:off x="609600" y="3475673"/>
              <a:ext cx="7696200" cy="875168"/>
              <a:chOff x="609600" y="3475673"/>
              <a:chExt cx="7696200" cy="875168"/>
            </a:xfrm>
          </p:grpSpPr>
          <p:graphicFrame>
            <p:nvGraphicFramePr>
              <p:cNvPr id="12" name="Diagram 11"/>
              <p:cNvGraphicFramePr/>
              <p:nvPr>
                <p:extLst>
                  <p:ext uri="{D42A27DB-BD31-4B8C-83A1-F6EECF244321}">
                    <p14:modId xmlns:p14="http://schemas.microsoft.com/office/powerpoint/2010/main" val="250138766"/>
                  </p:ext>
                </p:extLst>
              </p:nvPr>
            </p:nvGraphicFramePr>
            <p:xfrm>
              <a:off x="609600" y="3581400"/>
              <a:ext cx="2971800" cy="76944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3" name="Diagram 12"/>
              <p:cNvGraphicFramePr/>
              <p:nvPr>
                <p:extLst>
                  <p:ext uri="{D42A27DB-BD31-4B8C-83A1-F6EECF244321}">
                    <p14:modId xmlns:p14="http://schemas.microsoft.com/office/powerpoint/2010/main" val="2208095608"/>
                  </p:ext>
                </p:extLst>
              </p:nvPr>
            </p:nvGraphicFramePr>
            <p:xfrm>
              <a:off x="3124200" y="3475673"/>
              <a:ext cx="5181600" cy="845641"/>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graphicFrame>
          <p:nvGraphicFramePr>
            <p:cNvPr id="11" name="Diagram 10"/>
            <p:cNvGraphicFramePr/>
            <p:nvPr>
              <p:extLst>
                <p:ext uri="{D42A27DB-BD31-4B8C-83A1-F6EECF244321}">
                  <p14:modId xmlns:p14="http://schemas.microsoft.com/office/powerpoint/2010/main" val="1950149487"/>
                </p:ext>
              </p:extLst>
            </p:nvPr>
          </p:nvGraphicFramePr>
          <p:xfrm>
            <a:off x="3124200" y="4343400"/>
            <a:ext cx="5181600" cy="845641"/>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spTree>
    <p:extLst>
      <p:ext uri="{BB962C8B-B14F-4D97-AF65-F5344CB8AC3E}">
        <p14:creationId xmlns:p14="http://schemas.microsoft.com/office/powerpoint/2010/main" val="333175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out)">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40828" y="432259"/>
            <a:ext cx="264848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বাড়ীর কাজ</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6" name="TextBox 5"/>
          <p:cNvSpPr txBox="1"/>
          <p:nvPr/>
        </p:nvSpPr>
        <p:spPr>
          <a:xfrm>
            <a:off x="381000" y="1395339"/>
            <a:ext cx="8534399" cy="2338461"/>
          </a:xfrm>
          <a:prstGeom prst="rect">
            <a:avLst/>
          </a:prstGeom>
          <a:noFill/>
        </p:spPr>
        <p:txBody>
          <a:bodyPr wrap="square" rtlCol="0">
            <a:spAutoFit/>
          </a:bodyPr>
          <a:lstStyle/>
          <a:p>
            <a:pPr algn="just">
              <a:lnSpc>
                <a:spcPts val="2880"/>
              </a:lnSpc>
            </a:pPr>
            <a:r>
              <a:rPr lang="en-US" sz="3200" dirty="0" smtClean="0">
                <a:latin typeface="NikoshBAN" pitchFamily="2" charset="0"/>
                <a:cs typeface="NikoshBAN" pitchFamily="2" charset="0"/>
              </a:rPr>
              <a:t>	</a:t>
            </a:r>
            <a:r>
              <a:rPr lang="bn-BD" sz="2800" dirty="0" smtClean="0">
                <a:latin typeface="NikoshBAN" pitchFamily="2" charset="0"/>
                <a:cs typeface="NikoshBAN" pitchFamily="2" charset="0"/>
              </a:rPr>
              <a:t>৬ষ্ট শ্রেণীর কম্পিউটার শিক্ষিকা রানু আপা। তিনি  ছাত্রীদের মাঝে ইন্টারনেট বিষয়ে কৌতুহল সৃষ্টির জন্য বললেন “ তোমার একটি বাড়ীর সাথে ওয়েব সাইটের মিল বের করে আমাকে দেখাও”। তিনি তাদেরকে হাত কলমে দেখানোর জন্য কম্পিউটার ল্যাবে গেলেন। সেখানে তিনি বিভিন্ন জা্তীয় দৈনিক বাংলা উইকিপিডিয়া, সার্চ ইঞ্জিন ইত্যাদি বিষয়ক ওয়েব সাইটের ব্যবহার নিয়ে আলোচনা করলেন।</a:t>
            </a:r>
            <a:endParaRPr lang="en-US" sz="2800" dirty="0">
              <a:latin typeface="NikoshBAN" pitchFamily="2" charset="0"/>
              <a:cs typeface="NikoshBAN" pitchFamily="2" charset="0"/>
            </a:endParaRPr>
          </a:p>
        </p:txBody>
      </p:sp>
      <p:sp>
        <p:nvSpPr>
          <p:cNvPr id="9" name="TextBox 8"/>
          <p:cNvSpPr txBox="1"/>
          <p:nvPr/>
        </p:nvSpPr>
        <p:spPr>
          <a:xfrm>
            <a:off x="751604" y="3657600"/>
            <a:ext cx="3390901" cy="646331"/>
          </a:xfrm>
          <a:prstGeom prst="rect">
            <a:avLst/>
          </a:prstGeom>
          <a:noFill/>
        </p:spPr>
        <p:txBody>
          <a:bodyPr wrap="square" rtlCol="0">
            <a:spAutoFit/>
          </a:bodyPr>
          <a:lstStyle/>
          <a:p>
            <a:r>
              <a:rPr lang="bn-BD" sz="3600" dirty="0"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2800" dirty="0" smtClean="0">
                <a:latin typeface="NikoshBAN" pitchFamily="2" charset="0"/>
                <a:cs typeface="NikoshBAN" pitchFamily="2" charset="0"/>
              </a:rPr>
              <a:t>Internet</a:t>
            </a:r>
            <a:r>
              <a:rPr lang="en-US" sz="3200" dirty="0" smtClean="0">
                <a:latin typeface="NikoshBAN" pitchFamily="2" charset="0"/>
                <a:cs typeface="NikoshBAN" pitchFamily="2" charset="0"/>
              </a:rPr>
              <a:t> </a:t>
            </a:r>
            <a:r>
              <a:rPr lang="bn-BD" sz="3200" b="1" dirty="0">
                <a:latin typeface="NikoshBAN" pitchFamily="2" charset="0"/>
                <a:cs typeface="NikoshBAN" pitchFamily="2" charset="0"/>
              </a:rPr>
              <a:t>কি </a:t>
            </a:r>
            <a:r>
              <a:rPr lang="bn-BD" sz="3200" b="1" dirty="0" smtClean="0">
                <a:latin typeface="NikoshBAN" pitchFamily="2" charset="0"/>
                <a:cs typeface="NikoshBAN" pitchFamily="2" charset="0"/>
              </a:rPr>
              <a:t> ?</a:t>
            </a:r>
            <a:endParaRPr lang="en-US" sz="3200" dirty="0"/>
          </a:p>
        </p:txBody>
      </p:sp>
      <p:sp>
        <p:nvSpPr>
          <p:cNvPr id="11" name="TextBox 10"/>
          <p:cNvSpPr txBox="1"/>
          <p:nvPr/>
        </p:nvSpPr>
        <p:spPr>
          <a:xfrm>
            <a:off x="751604" y="4191000"/>
            <a:ext cx="5268196" cy="707886"/>
          </a:xfrm>
          <a:prstGeom prst="rect">
            <a:avLst/>
          </a:prstGeom>
          <a:noFill/>
        </p:spPr>
        <p:txBody>
          <a:bodyPr wrap="square" rtlCol="0">
            <a:spAutoFit/>
          </a:bodyPr>
          <a:lstStyle/>
          <a:p>
            <a:r>
              <a:rPr lang="bn-BD" sz="4000" dirty="0">
                <a:solidFill>
                  <a:srgbClr val="00B050"/>
                </a:solidFill>
                <a:latin typeface="NikoshBAN" pitchFamily="2" charset="0"/>
                <a:cs typeface="NikoshBAN" pitchFamily="2" charset="0"/>
              </a:rPr>
              <a:t>খ</a:t>
            </a:r>
            <a:r>
              <a:rPr lang="en-US" sz="4000" dirty="0" smtClean="0">
                <a:solidFill>
                  <a:srgbClr val="00B050"/>
                </a:solidFill>
                <a:latin typeface="NikoshBAN" pitchFamily="2" charset="0"/>
                <a:cs typeface="NikoshBAN" pitchFamily="2" charset="0"/>
              </a:rPr>
              <a:t>.</a:t>
            </a:r>
            <a:r>
              <a:rPr lang="en-US" sz="3200" dirty="0" smtClean="0">
                <a:solidFill>
                  <a:srgbClr val="00B050"/>
                </a:solidFill>
                <a:latin typeface="NikoshBAN" pitchFamily="2" charset="0"/>
                <a:cs typeface="NikoshBAN" pitchFamily="2" charset="0"/>
              </a:rPr>
              <a:t> </a:t>
            </a:r>
            <a:r>
              <a:rPr lang="en-US" sz="3200" dirty="0">
                <a:solidFill>
                  <a:srgbClr val="00B050"/>
                </a:solidFill>
                <a:latin typeface="NikoshBAN" pitchFamily="2" charset="0"/>
                <a:cs typeface="NikoshBAN" pitchFamily="2" charset="0"/>
              </a:rPr>
              <a:t>Internet </a:t>
            </a:r>
            <a:r>
              <a:rPr lang="bn-BD" sz="3200" dirty="0">
                <a:solidFill>
                  <a:srgbClr val="00B050"/>
                </a:solidFill>
                <a:latin typeface="NikoshBAN" pitchFamily="2" charset="0"/>
                <a:cs typeface="NikoshBAN" pitchFamily="2" charset="0"/>
              </a:rPr>
              <a:t>শব্দের </a:t>
            </a:r>
            <a:r>
              <a:rPr lang="bn-BD" sz="3200" dirty="0" smtClean="0">
                <a:solidFill>
                  <a:srgbClr val="00B050"/>
                </a:solidFill>
                <a:latin typeface="NikoshBAN" pitchFamily="2" charset="0"/>
                <a:cs typeface="NikoshBAN" pitchFamily="2" charset="0"/>
              </a:rPr>
              <a:t>উৎপত্তি লেখ ।</a:t>
            </a:r>
            <a:endParaRPr lang="en-US" sz="3200" dirty="0">
              <a:solidFill>
                <a:srgbClr val="00B050"/>
              </a:solidFill>
            </a:endParaRPr>
          </a:p>
        </p:txBody>
      </p:sp>
      <p:sp>
        <p:nvSpPr>
          <p:cNvPr id="10" name="TextBox 9"/>
          <p:cNvSpPr txBox="1"/>
          <p:nvPr/>
        </p:nvSpPr>
        <p:spPr>
          <a:xfrm>
            <a:off x="772387" y="4800600"/>
            <a:ext cx="7585364" cy="584775"/>
          </a:xfrm>
          <a:prstGeom prst="rect">
            <a:avLst/>
          </a:prstGeom>
          <a:noFill/>
        </p:spPr>
        <p:txBody>
          <a:bodyPr wrap="square" rtlCol="0">
            <a:spAutoFit/>
          </a:bodyPr>
          <a:lstStyle/>
          <a:p>
            <a:r>
              <a:rPr lang="bn-BD" sz="3200" b="1" dirty="0" smtClean="0">
                <a:solidFill>
                  <a:schemeClr val="bg1"/>
                </a:solidFill>
                <a:latin typeface="NikoshBAN" pitchFamily="2" charset="0"/>
                <a:cs typeface="NikoshBAN" pitchFamily="2" charset="0"/>
              </a:rPr>
              <a:t>গ </a:t>
            </a:r>
            <a:r>
              <a:rPr lang="en-US" sz="3200" b="1" dirty="0" smtClean="0">
                <a:solidFill>
                  <a:schemeClr val="bg1"/>
                </a:solidFill>
                <a:latin typeface="NikoshBAN" pitchFamily="2" charset="0"/>
                <a:cs typeface="NikoshBAN" pitchFamily="2" charset="0"/>
              </a:rPr>
              <a:t>. </a:t>
            </a:r>
            <a:r>
              <a:rPr lang="bn-BD" sz="3200" b="1" dirty="0" smtClean="0">
                <a:solidFill>
                  <a:schemeClr val="bg1"/>
                </a:solidFill>
                <a:latin typeface="NikoshBAN" pitchFamily="2" charset="0"/>
                <a:cs typeface="NikoshBAN" pitchFamily="2" charset="0"/>
              </a:rPr>
              <a:t>ইন্টারনেটে ওয়েব সাইট দেখার জন্য কী করতে হবে ?</a:t>
            </a:r>
            <a:r>
              <a:rPr lang="en-US" sz="3200" b="1" dirty="0" smtClean="0">
                <a:solidFill>
                  <a:schemeClr val="bg1"/>
                </a:solidFill>
                <a:latin typeface="NikoshBAN" pitchFamily="2" charset="0"/>
                <a:cs typeface="NikoshBAN" pitchFamily="2" charset="0"/>
              </a:rPr>
              <a:t> </a:t>
            </a:r>
            <a:endParaRPr lang="en-US" sz="3200" b="1" dirty="0">
              <a:solidFill>
                <a:schemeClr val="bg1"/>
              </a:solidFill>
              <a:latin typeface="NikoshBAN" pitchFamily="2" charset="0"/>
              <a:cs typeface="NikoshBAN" pitchFamily="2" charset="0"/>
            </a:endParaRPr>
          </a:p>
        </p:txBody>
      </p:sp>
      <p:sp>
        <p:nvSpPr>
          <p:cNvPr id="15" name="TextBox 14"/>
          <p:cNvSpPr txBox="1"/>
          <p:nvPr/>
        </p:nvSpPr>
        <p:spPr>
          <a:xfrm>
            <a:off x="751604" y="5257800"/>
            <a:ext cx="8163796" cy="1077218"/>
          </a:xfrm>
          <a:prstGeom prst="rect">
            <a:avLst/>
          </a:prstGeom>
          <a:noFill/>
        </p:spPr>
        <p:txBody>
          <a:bodyPr wrap="square" rtlCol="0">
            <a:spAutoFit/>
          </a:bodyPr>
          <a:lstStyle/>
          <a:p>
            <a:r>
              <a:rPr lang="bn-BD" sz="3200" dirty="0" smtClean="0">
                <a:solidFill>
                  <a:srgbClr val="00B050"/>
                </a:solidFill>
                <a:latin typeface="NikoshBAN" pitchFamily="2" charset="0"/>
                <a:cs typeface="NikoshBAN" pitchFamily="2" charset="0"/>
              </a:rPr>
              <a:t>ঘ </a:t>
            </a:r>
            <a:r>
              <a:rPr lang="en-US" sz="3200" dirty="0" smtClean="0">
                <a:solidFill>
                  <a:srgbClr val="00B050"/>
                </a:solidFill>
                <a:latin typeface="NikoshBAN" pitchFamily="2" charset="0"/>
                <a:cs typeface="NikoshBAN" pitchFamily="2" charset="0"/>
              </a:rPr>
              <a:t>. </a:t>
            </a:r>
            <a:r>
              <a:rPr lang="bn-BD" sz="3200" dirty="0" smtClean="0">
                <a:solidFill>
                  <a:srgbClr val="00B050"/>
                </a:solidFill>
                <a:latin typeface="NikoshBAN" pitchFamily="2" charset="0"/>
                <a:cs typeface="NikoshBAN" pitchFamily="2" charset="0"/>
              </a:rPr>
              <a:t>ইন্টারনেটে নিজে নিজে তথ্য খুঁজতে গেলে গোলক ধাঁধাঁয়  </a:t>
            </a:r>
          </a:p>
          <a:p>
            <a:r>
              <a:rPr lang="bn-BD" sz="3200" dirty="0">
                <a:solidFill>
                  <a:srgbClr val="00B050"/>
                </a:solidFill>
                <a:latin typeface="NikoshBAN" pitchFamily="2" charset="0"/>
                <a:cs typeface="NikoshBAN" pitchFamily="2" charset="0"/>
              </a:rPr>
              <a:t> </a:t>
            </a:r>
            <a:r>
              <a:rPr lang="bn-BD" sz="3200" dirty="0" smtClean="0">
                <a:solidFill>
                  <a:srgbClr val="00B050"/>
                </a:solidFill>
                <a:latin typeface="NikoshBAN" pitchFamily="2" charset="0"/>
                <a:cs typeface="NikoshBAN" pitchFamily="2" charset="0"/>
              </a:rPr>
              <a:t>    পড়তে পার – বিশ্লেষণ কর।</a:t>
            </a:r>
            <a:endParaRPr lang="en-US" sz="3200" dirty="0">
              <a:solidFill>
                <a:srgbClr val="00B050"/>
              </a:solidFill>
              <a:latin typeface="NikoshBAN" pitchFamily="2" charset="0"/>
              <a:cs typeface="NikoshBAN" pitchFamily="2" charset="0"/>
            </a:endParaRPr>
          </a:p>
        </p:txBody>
      </p:sp>
      <p:pic>
        <p:nvPicPr>
          <p:cNvPr id="3074" name="Picture 2" descr="E:\এই ফাইলে সব কিছু আছে।\picture\Pictures\10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000" y="1"/>
            <a:ext cx="2214999" cy="124839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এই ফাইলে সব কিছু আছে।\picture\Pictures\10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2" y="0"/>
            <a:ext cx="2389042" cy="139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02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1000"/>
                                        <p:tgtEl>
                                          <p:spTgt spid="3074"/>
                                        </p:tgtEl>
                                      </p:cBhvr>
                                    </p:animEffect>
                                    <p:anim calcmode="lin" valueType="num">
                                      <p:cBhvr>
                                        <p:cTn id="16" dur="1000" fill="hold"/>
                                        <p:tgtEl>
                                          <p:spTgt spid="3074"/>
                                        </p:tgtEl>
                                        <p:attrNameLst>
                                          <p:attrName>ppt_x</p:attrName>
                                        </p:attrNameLst>
                                      </p:cBhvr>
                                      <p:tavLst>
                                        <p:tav tm="0">
                                          <p:val>
                                            <p:strVal val="#ppt_x"/>
                                          </p:val>
                                        </p:tav>
                                        <p:tav tm="100000">
                                          <p:val>
                                            <p:strVal val="#ppt_x"/>
                                          </p:val>
                                        </p:tav>
                                      </p:tavLst>
                                    </p:anim>
                                    <p:anim calcmode="lin" valueType="num">
                                      <p:cBhvr>
                                        <p:cTn id="17" dur="900" decel="100000" fill="hold"/>
                                        <p:tgtEl>
                                          <p:spTgt spid="307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2000"/>
                                        <p:tgtEl>
                                          <p:spTgt spid="9"/>
                                        </p:tgtEl>
                                      </p:cBhvr>
                                    </p:animEffect>
                                    <p:anim calcmode="lin" valueType="num">
                                      <p:cBhvr>
                                        <p:cTn id="60" dur="2000" fill="hold"/>
                                        <p:tgtEl>
                                          <p:spTgt spid="9"/>
                                        </p:tgtEl>
                                        <p:attrNameLst>
                                          <p:attrName>ppt_w</p:attrName>
                                        </p:attrNameLst>
                                      </p:cBhvr>
                                      <p:tavLst>
                                        <p:tav tm="0" fmla="#ppt_w*sin(2.5*pi*$)">
                                          <p:val>
                                            <p:fltVal val="0"/>
                                          </p:val>
                                        </p:tav>
                                        <p:tav tm="100000">
                                          <p:val>
                                            <p:fltVal val="1"/>
                                          </p:val>
                                        </p:tav>
                                      </p:tavLst>
                                    </p:anim>
                                    <p:anim calcmode="lin" valueType="num">
                                      <p:cBhvr>
                                        <p:cTn id="6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80">
                                          <p:stCondLst>
                                            <p:cond delay="0"/>
                                          </p:stCondLst>
                                        </p:cTn>
                                        <p:tgtEl>
                                          <p:spTgt spid="11"/>
                                        </p:tgtEl>
                                      </p:cBhvr>
                                    </p:animEffect>
                                    <p:anim calcmode="lin" valueType="num">
                                      <p:cBhvr>
                                        <p:cTn id="6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2" dur="26">
                                          <p:stCondLst>
                                            <p:cond delay="650"/>
                                          </p:stCondLst>
                                        </p:cTn>
                                        <p:tgtEl>
                                          <p:spTgt spid="11"/>
                                        </p:tgtEl>
                                      </p:cBhvr>
                                      <p:to x="100000" y="60000"/>
                                    </p:animScale>
                                    <p:animScale>
                                      <p:cBhvr>
                                        <p:cTn id="73" dur="166" decel="50000">
                                          <p:stCondLst>
                                            <p:cond delay="676"/>
                                          </p:stCondLst>
                                        </p:cTn>
                                        <p:tgtEl>
                                          <p:spTgt spid="11"/>
                                        </p:tgtEl>
                                      </p:cBhvr>
                                      <p:to x="100000" y="100000"/>
                                    </p:animScale>
                                    <p:animScale>
                                      <p:cBhvr>
                                        <p:cTn id="74" dur="26">
                                          <p:stCondLst>
                                            <p:cond delay="1312"/>
                                          </p:stCondLst>
                                        </p:cTn>
                                        <p:tgtEl>
                                          <p:spTgt spid="11"/>
                                        </p:tgtEl>
                                      </p:cBhvr>
                                      <p:to x="100000" y="80000"/>
                                    </p:animScale>
                                    <p:animScale>
                                      <p:cBhvr>
                                        <p:cTn id="75" dur="166" decel="50000">
                                          <p:stCondLst>
                                            <p:cond delay="1338"/>
                                          </p:stCondLst>
                                        </p:cTn>
                                        <p:tgtEl>
                                          <p:spTgt spid="11"/>
                                        </p:tgtEl>
                                      </p:cBhvr>
                                      <p:to x="100000" y="100000"/>
                                    </p:animScale>
                                    <p:animScale>
                                      <p:cBhvr>
                                        <p:cTn id="76" dur="26">
                                          <p:stCondLst>
                                            <p:cond delay="1642"/>
                                          </p:stCondLst>
                                        </p:cTn>
                                        <p:tgtEl>
                                          <p:spTgt spid="11"/>
                                        </p:tgtEl>
                                      </p:cBhvr>
                                      <p:to x="100000" y="90000"/>
                                    </p:animScale>
                                    <p:animScale>
                                      <p:cBhvr>
                                        <p:cTn id="77" dur="166" decel="50000">
                                          <p:stCondLst>
                                            <p:cond delay="1668"/>
                                          </p:stCondLst>
                                        </p:cTn>
                                        <p:tgtEl>
                                          <p:spTgt spid="11"/>
                                        </p:tgtEl>
                                      </p:cBhvr>
                                      <p:to x="100000" y="100000"/>
                                    </p:animScale>
                                    <p:animScale>
                                      <p:cBhvr>
                                        <p:cTn id="78" dur="26">
                                          <p:stCondLst>
                                            <p:cond delay="1808"/>
                                          </p:stCondLst>
                                        </p:cTn>
                                        <p:tgtEl>
                                          <p:spTgt spid="11"/>
                                        </p:tgtEl>
                                      </p:cBhvr>
                                      <p:to x="100000" y="95000"/>
                                    </p:animScale>
                                    <p:animScale>
                                      <p:cBhvr>
                                        <p:cTn id="79" dur="166" decel="50000">
                                          <p:stCondLst>
                                            <p:cond delay="1834"/>
                                          </p:stCondLst>
                                        </p:cTn>
                                        <p:tgtEl>
                                          <p:spTgt spid="11"/>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80">
                                          <p:stCondLst>
                                            <p:cond delay="0"/>
                                          </p:stCondLst>
                                        </p:cTn>
                                        <p:tgtEl>
                                          <p:spTgt spid="15"/>
                                        </p:tgtEl>
                                      </p:cBhvr>
                                    </p:animEffect>
                                    <p:anim calcmode="lin" valueType="num">
                                      <p:cBhvr>
                                        <p:cTn id="8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0" dur="26">
                                          <p:stCondLst>
                                            <p:cond delay="650"/>
                                          </p:stCondLst>
                                        </p:cTn>
                                        <p:tgtEl>
                                          <p:spTgt spid="15"/>
                                        </p:tgtEl>
                                      </p:cBhvr>
                                      <p:to x="100000" y="60000"/>
                                    </p:animScale>
                                    <p:animScale>
                                      <p:cBhvr>
                                        <p:cTn id="91" dur="166" decel="50000">
                                          <p:stCondLst>
                                            <p:cond delay="676"/>
                                          </p:stCondLst>
                                        </p:cTn>
                                        <p:tgtEl>
                                          <p:spTgt spid="15"/>
                                        </p:tgtEl>
                                      </p:cBhvr>
                                      <p:to x="100000" y="100000"/>
                                    </p:animScale>
                                    <p:animScale>
                                      <p:cBhvr>
                                        <p:cTn id="92" dur="26">
                                          <p:stCondLst>
                                            <p:cond delay="1312"/>
                                          </p:stCondLst>
                                        </p:cTn>
                                        <p:tgtEl>
                                          <p:spTgt spid="15"/>
                                        </p:tgtEl>
                                      </p:cBhvr>
                                      <p:to x="100000" y="80000"/>
                                    </p:animScale>
                                    <p:animScale>
                                      <p:cBhvr>
                                        <p:cTn id="93" dur="166" decel="50000">
                                          <p:stCondLst>
                                            <p:cond delay="1338"/>
                                          </p:stCondLst>
                                        </p:cTn>
                                        <p:tgtEl>
                                          <p:spTgt spid="15"/>
                                        </p:tgtEl>
                                      </p:cBhvr>
                                      <p:to x="100000" y="100000"/>
                                    </p:animScale>
                                    <p:animScale>
                                      <p:cBhvr>
                                        <p:cTn id="94" dur="26">
                                          <p:stCondLst>
                                            <p:cond delay="1642"/>
                                          </p:stCondLst>
                                        </p:cTn>
                                        <p:tgtEl>
                                          <p:spTgt spid="15"/>
                                        </p:tgtEl>
                                      </p:cBhvr>
                                      <p:to x="100000" y="90000"/>
                                    </p:animScale>
                                    <p:animScale>
                                      <p:cBhvr>
                                        <p:cTn id="95" dur="166" decel="50000">
                                          <p:stCondLst>
                                            <p:cond delay="1668"/>
                                          </p:stCondLst>
                                        </p:cTn>
                                        <p:tgtEl>
                                          <p:spTgt spid="15"/>
                                        </p:tgtEl>
                                      </p:cBhvr>
                                      <p:to x="100000" y="100000"/>
                                    </p:animScale>
                                    <p:animScale>
                                      <p:cBhvr>
                                        <p:cTn id="96" dur="26">
                                          <p:stCondLst>
                                            <p:cond delay="1808"/>
                                          </p:stCondLst>
                                        </p:cTn>
                                        <p:tgtEl>
                                          <p:spTgt spid="15"/>
                                        </p:tgtEl>
                                      </p:cBhvr>
                                      <p:to x="100000" y="95000"/>
                                    </p:animScale>
                                    <p:animScale>
                                      <p:cBhvr>
                                        <p:cTn id="9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439722"/>
            <a:ext cx="9144000" cy="2123658"/>
          </a:xfrm>
          <a:prstGeom prst="rect">
            <a:avLst/>
          </a:prstGeom>
        </p:spPr>
        <p:txBody>
          <a:bodyPr wrap="square">
            <a:spAutoFit/>
          </a:bodyPr>
          <a:lstStyle/>
          <a:p>
            <a:pPr algn="ctr"/>
            <a:endParaRPr lang="bn-BD" sz="6600" b="1" dirty="0" smtClean="0">
              <a:ln w="17780" cmpd="sng">
                <a:solidFill>
                  <a:srgbClr val="FFFFFF"/>
                </a:solidFill>
                <a:prstDash val="solid"/>
                <a:miter lim="800000"/>
              </a:ln>
              <a:solidFill>
                <a:srgbClr val="00B050"/>
              </a:solidFill>
              <a:effectLst>
                <a:outerShdw blurRad="50800" algn="tl" rotWithShape="0">
                  <a:srgbClr val="000000"/>
                </a:outerShdw>
              </a:effectLst>
              <a:latin typeface="NikoshBAN" pitchFamily="2" charset="0"/>
              <a:cs typeface="NikoshBAN" pitchFamily="2" charset="0"/>
            </a:endParaRPr>
          </a:p>
          <a:p>
            <a:pPr algn="ctr"/>
            <a:r>
              <a:rPr lang="bn-BD" sz="6600" b="1" dirty="0" smtClean="0">
                <a:ln w="17780" cmpd="sng">
                  <a:solidFill>
                    <a:srgbClr val="FFFFFF"/>
                  </a:solidFill>
                  <a:prstDash val="solid"/>
                  <a:miter lim="800000"/>
                </a:ln>
                <a:solidFill>
                  <a:srgbClr val="00B050"/>
                </a:solidFill>
                <a:effectLst>
                  <a:outerShdw blurRad="50800" algn="tl" rotWithShape="0">
                    <a:srgbClr val="000000"/>
                  </a:outerShdw>
                </a:effectLst>
                <a:latin typeface="NikoshBAN" pitchFamily="2" charset="0"/>
                <a:cs typeface="NikoshBAN" pitchFamily="2" charset="0"/>
              </a:rPr>
              <a:t>ধন্যবাদ</a:t>
            </a:r>
            <a:endParaRPr lang="en-US" sz="6600" b="1" dirty="0">
              <a:solidFill>
                <a:srgbClr val="FF0000"/>
              </a:solidFill>
              <a:latin typeface="NikoshBAN" pitchFamily="2" charset="0"/>
              <a:cs typeface="NikoshBAN" pitchFamily="2" charset="0"/>
            </a:endParaRPr>
          </a:p>
        </p:txBody>
      </p:sp>
      <p:pic>
        <p:nvPicPr>
          <p:cNvPr id="2050" name="Picture 2" descr="E:\এই ফাইলে সব কিছু আছে।\picture\picture download\picture download\betar ima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50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75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set>
                                      <p:cBhvr>
                                        <p:cTn id="15" dur="455" fill="hold">
                                          <p:stCondLst>
                                            <p:cond delay="0"/>
                                          </p:stCondLst>
                                        </p:cTn>
                                        <p:tgtEl>
                                          <p:spTgt spid="5"/>
                                        </p:tgtEl>
                                        <p:attrNameLst>
                                          <p:attrName>style.rotation</p:attrName>
                                        </p:attrNameLst>
                                      </p:cBhvr>
                                      <p:to>
                                        <p:strVal val="-45.0"/>
                                      </p:to>
                                    </p:set>
                                    <p:anim calcmode="lin" valueType="num">
                                      <p:cBhvr>
                                        <p:cTn id="16"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21055" y="213289"/>
            <a:ext cx="3915744" cy="1446550"/>
          </a:xfrm>
          <a:prstGeom prst="rect">
            <a:avLst/>
          </a:prstGeom>
          <a:solidFill>
            <a:srgbClr val="92D050"/>
          </a:solidFill>
          <a:ln w="76200">
            <a:solidFill>
              <a:schemeClr val="tx1"/>
            </a:solidFill>
          </a:ln>
        </p:spPr>
        <p:txBody>
          <a:bodyPr wrap="square" rtlCol="0">
            <a:spAutoFit/>
          </a:bodyPr>
          <a:lstStyle/>
          <a:p>
            <a:pPr algn="ctr"/>
            <a:r>
              <a:rPr lang="bn-BD"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পরিচিতি</a:t>
            </a:r>
            <a:endParaRPr lang="en-US"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2" name="TextBox 1"/>
          <p:cNvSpPr txBox="1"/>
          <p:nvPr/>
        </p:nvSpPr>
        <p:spPr>
          <a:xfrm>
            <a:off x="381000" y="2057400"/>
            <a:ext cx="8534399" cy="3416320"/>
          </a:xfrm>
          <a:prstGeom prst="rect">
            <a:avLst/>
          </a:prstGeom>
          <a:solidFill>
            <a:srgbClr val="00B0F0"/>
          </a:solidFill>
          <a:ln w="76200">
            <a:solidFill>
              <a:schemeClr val="tx1"/>
            </a:solidFill>
          </a:ln>
        </p:spPr>
        <p:txBody>
          <a:bodyPr wrap="square" rtlCol="0">
            <a:spAutoFit/>
          </a:bodyPr>
          <a:lstStyle/>
          <a:p>
            <a:pPr algn="ctr"/>
            <a:r>
              <a:rPr lang="en-US" sz="5400" dirty="0" err="1" smtClean="0">
                <a:solidFill>
                  <a:srgbClr val="FF0000"/>
                </a:solidFill>
                <a:latin typeface="NikoshBAN" pitchFamily="2" charset="0"/>
                <a:cs typeface="NikoshBAN" pitchFamily="2" charset="0"/>
              </a:rPr>
              <a:t>মোঃ</a:t>
            </a:r>
            <a:r>
              <a:rPr lang="en-US" sz="5400" dirty="0" smtClean="0">
                <a:solidFill>
                  <a:srgbClr val="FF0000"/>
                </a:solidFill>
                <a:latin typeface="NikoshBAN" pitchFamily="2" charset="0"/>
                <a:cs typeface="NikoshBAN" pitchFamily="2" charset="0"/>
              </a:rPr>
              <a:t> </a:t>
            </a:r>
            <a:r>
              <a:rPr lang="en-US" sz="5400" dirty="0" err="1" smtClean="0">
                <a:solidFill>
                  <a:srgbClr val="FF0000"/>
                </a:solidFill>
                <a:latin typeface="NikoshBAN" pitchFamily="2" charset="0"/>
                <a:cs typeface="NikoshBAN" pitchFamily="2" charset="0"/>
              </a:rPr>
              <a:t>আবূল</a:t>
            </a:r>
            <a:r>
              <a:rPr lang="en-US" sz="5400" dirty="0" smtClean="0">
                <a:solidFill>
                  <a:srgbClr val="FF0000"/>
                </a:solidFill>
                <a:latin typeface="NikoshBAN" pitchFamily="2" charset="0"/>
                <a:cs typeface="NikoshBAN" pitchFamily="2" charset="0"/>
              </a:rPr>
              <a:t> </a:t>
            </a:r>
            <a:r>
              <a:rPr lang="en-US" sz="5400" dirty="0" err="1" smtClean="0">
                <a:solidFill>
                  <a:srgbClr val="FF0000"/>
                </a:solidFill>
                <a:latin typeface="NikoshBAN" pitchFamily="2" charset="0"/>
                <a:cs typeface="NikoshBAN" pitchFamily="2" charset="0"/>
              </a:rPr>
              <a:t>কাশেম</a:t>
            </a:r>
            <a:endParaRPr lang="en-US" sz="5400" dirty="0" smtClean="0">
              <a:solidFill>
                <a:srgbClr val="FF0000"/>
              </a:solidFill>
              <a:latin typeface="NikoshBAN" pitchFamily="2" charset="0"/>
              <a:cs typeface="NikoshBAN" pitchFamily="2" charset="0"/>
            </a:endParaRPr>
          </a:p>
          <a:p>
            <a:pPr algn="ctr"/>
            <a:r>
              <a:rPr lang="bn-IN" sz="5400" dirty="0" smtClean="0">
                <a:solidFill>
                  <a:srgbClr val="FF0000"/>
                </a:solidFill>
                <a:latin typeface="NikoshBAN" panose="02000000000000000000" pitchFamily="2" charset="0"/>
                <a:cs typeface="NikoshBAN" panose="02000000000000000000" pitchFamily="2" charset="0"/>
              </a:rPr>
              <a:t>সহকারী শিক্ষক</a:t>
            </a:r>
          </a:p>
          <a:p>
            <a:pPr algn="ctr"/>
            <a:r>
              <a:rPr lang="bn-IN" sz="5400" dirty="0" smtClean="0">
                <a:solidFill>
                  <a:srgbClr val="FF0000"/>
                </a:solidFill>
                <a:latin typeface="NikoshBAN" panose="02000000000000000000" pitchFamily="2" charset="0"/>
                <a:cs typeface="NikoshBAN" panose="02000000000000000000" pitchFamily="2" charset="0"/>
              </a:rPr>
              <a:t>চকভারুনিয়া মাদ্রাসা </a:t>
            </a:r>
          </a:p>
          <a:p>
            <a:pPr algn="ctr"/>
            <a:r>
              <a:rPr lang="bn-IN" sz="5400" dirty="0" smtClean="0">
                <a:solidFill>
                  <a:srgbClr val="FF0000"/>
                </a:solidFill>
                <a:latin typeface="NikoshBAN" panose="02000000000000000000" pitchFamily="2" charset="0"/>
                <a:cs typeface="NikoshBAN" panose="02000000000000000000" pitchFamily="2" charset="0"/>
              </a:rPr>
              <a:t>জয়পুরহাট সদর।</a:t>
            </a:r>
            <a:endParaRPr lang="en-US" sz="54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8559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ফ\New folder\2\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4807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92080" y="1124744"/>
            <a:ext cx="2160240" cy="1877437"/>
          </a:xfrm>
          <a:prstGeom prst="rect">
            <a:avLst/>
          </a:prstGeom>
        </p:spPr>
        <p:txBody>
          <a:bodyPr wrap="square">
            <a:spAutoFit/>
          </a:bodyPr>
          <a:lstStyle/>
          <a:p>
            <a:pPr algn="ctr"/>
            <a:r>
              <a:rPr lang="bn-BD" sz="3200" b="1" dirty="0">
                <a:solidFill>
                  <a:srgbClr val="00B050"/>
                </a:solidFill>
                <a:latin typeface="NikoshLightBAN" pitchFamily="2" charset="0"/>
                <a:cs typeface="NikoshLightBAN" pitchFamily="2" charset="0"/>
              </a:rPr>
              <a:t>শ্রেণী- </a:t>
            </a:r>
            <a:r>
              <a:rPr lang="bn-BD" sz="3200" b="1" dirty="0" smtClean="0">
                <a:solidFill>
                  <a:srgbClr val="00B050"/>
                </a:solidFill>
                <a:latin typeface="NikoshLightBAN" pitchFamily="2" charset="0"/>
                <a:cs typeface="NikoshLightBAN" pitchFamily="2" charset="0"/>
              </a:rPr>
              <a:t>৬ষ্ট</a:t>
            </a:r>
            <a:endParaRPr lang="en-US" sz="3200" b="1" dirty="0">
              <a:solidFill>
                <a:srgbClr val="00B050"/>
              </a:solidFill>
              <a:latin typeface="NikoshLightBAN" pitchFamily="2" charset="0"/>
              <a:cs typeface="NikoshLightBAN" pitchFamily="2" charset="0"/>
            </a:endParaRPr>
          </a:p>
          <a:p>
            <a:pPr algn="ctr"/>
            <a:r>
              <a:rPr lang="bn-BD" sz="2800" b="1" dirty="0">
                <a:solidFill>
                  <a:srgbClr val="7030A0"/>
                </a:solidFill>
                <a:latin typeface="NikoshLightBAN" pitchFamily="2" charset="0"/>
                <a:cs typeface="NikoshLightBAN" pitchFamily="2" charset="0"/>
              </a:rPr>
              <a:t>বিষয় – </a:t>
            </a:r>
            <a:r>
              <a:rPr lang="bn-BD" sz="2800" b="1" dirty="0" smtClean="0">
                <a:solidFill>
                  <a:srgbClr val="7030A0"/>
                </a:solidFill>
                <a:latin typeface="NikoshLightBAN" pitchFamily="2" charset="0"/>
                <a:cs typeface="NikoshLightBAN" pitchFamily="2" charset="0"/>
              </a:rPr>
              <a:t>তথ্য ও যোগাযোগ প্রযুক্তি</a:t>
            </a:r>
            <a:endParaRPr lang="en-US" sz="2800" b="1" dirty="0">
              <a:solidFill>
                <a:srgbClr val="E719C0"/>
              </a:solidFill>
              <a:latin typeface="NikoshBAN" pitchFamily="2" charset="0"/>
              <a:cs typeface="NikoshBAN" pitchFamily="2" charset="0"/>
            </a:endParaRPr>
          </a:p>
          <a:p>
            <a:pPr algn="ctr"/>
            <a:r>
              <a:rPr lang="bn-BD" sz="2800" b="1" dirty="0" smtClean="0">
                <a:solidFill>
                  <a:srgbClr val="002060"/>
                </a:solidFill>
                <a:latin typeface="NikoshBAN" pitchFamily="2" charset="0"/>
                <a:cs typeface="NikoshBAN" pitchFamily="2" charset="0"/>
              </a:rPr>
              <a:t>সময় </a:t>
            </a:r>
            <a:r>
              <a:rPr lang="bn-BD" sz="2800" b="1" dirty="0">
                <a:solidFill>
                  <a:srgbClr val="002060"/>
                </a:solidFill>
                <a:latin typeface="NikoshBAN" pitchFamily="2" charset="0"/>
                <a:cs typeface="NikoshBAN" pitchFamily="2" charset="0"/>
              </a:rPr>
              <a:t>– ৪০ মিনিট</a:t>
            </a:r>
            <a:endParaRPr lang="en-US" sz="2000" b="1" dirty="0">
              <a:solidFill>
                <a:srgbClr val="002060"/>
              </a:solidFill>
              <a:latin typeface="NikoshBAN" pitchFamily="2" charset="0"/>
              <a:cs typeface="NikoshBAN" pitchFamily="2" charset="0"/>
            </a:endParaRPr>
          </a:p>
        </p:txBody>
      </p:sp>
      <p:pic>
        <p:nvPicPr>
          <p:cNvPr id="2051" name="Picture 3" descr="E:\Atia\ICT-Hazrat\Flowers\0 (27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861048"/>
            <a:ext cx="5760640"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3600" y="1447800"/>
            <a:ext cx="1752600" cy="1446550"/>
          </a:xfrm>
          <a:prstGeom prst="rect">
            <a:avLst/>
          </a:prstGeom>
          <a:noFill/>
        </p:spPr>
        <p:txBody>
          <a:bodyPr wrap="square" rtlCol="0">
            <a:spAutoFit/>
          </a:bodyPr>
          <a:lstStyle/>
          <a:p>
            <a:r>
              <a:rPr lang="en-US" sz="8800" dirty="0" smtClean="0"/>
              <a:t>ICT</a:t>
            </a:r>
            <a:endParaRPr lang="en-US" sz="8800" dirty="0"/>
          </a:p>
        </p:txBody>
      </p:sp>
    </p:spTree>
    <p:extLst>
      <p:ext uri="{BB962C8B-B14F-4D97-AF65-F5344CB8AC3E}">
        <p14:creationId xmlns:p14="http://schemas.microsoft.com/office/powerpoint/2010/main" val="115035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2"/>
                                        </p:tgtEl>
                                        <p:attrNameLst>
                                          <p:attrName>style.visibility</p:attrName>
                                        </p:attrNameLst>
                                      </p:cBhvr>
                                      <p:to>
                                        <p:strVal val="visible"/>
                                      </p:to>
                                    </p:set>
                                    <p:set>
                                      <p:cBhvr>
                                        <p:cTn id="17" dur="455" fill="hold">
                                          <p:stCondLst>
                                            <p:cond delay="0"/>
                                          </p:stCondLst>
                                        </p:cTn>
                                        <p:tgtEl>
                                          <p:spTgt spid="2"/>
                                        </p:tgtEl>
                                        <p:attrNameLst>
                                          <p:attrName>style.rotation</p:attrName>
                                        </p:attrNameLst>
                                      </p:cBhvr>
                                      <p:to>
                                        <p:strVal val="-45.0"/>
                                      </p:to>
                                    </p:set>
                                    <p:anim calcmode="lin" valueType="num">
                                      <p:cBhvr>
                                        <p:cTn id="1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800" decel="100000"/>
                                        <p:tgtEl>
                                          <p:spTgt spid="4"/>
                                        </p:tgtEl>
                                      </p:cBhvr>
                                    </p:animEffect>
                                    <p:anim calcmode="lin" valueType="num">
                                      <p:cBhvr>
                                        <p:cTn id="27" dur="800" decel="100000" fill="hold"/>
                                        <p:tgtEl>
                                          <p:spTgt spid="4"/>
                                        </p:tgtEl>
                                        <p:attrNameLst>
                                          <p:attrName>style.rotation</p:attrName>
                                        </p:attrNameLst>
                                      </p:cBhvr>
                                      <p:tavLst>
                                        <p:tav tm="0">
                                          <p:val>
                                            <p:fltVal val="-90"/>
                                          </p:val>
                                        </p:tav>
                                        <p:tav tm="100000">
                                          <p:val>
                                            <p:fltVal val="0"/>
                                          </p:val>
                                        </p:tav>
                                      </p:tavLst>
                                    </p:anim>
                                    <p:anim calcmode="lin" valueType="num">
                                      <p:cBhvr>
                                        <p:cTn id="28" dur="800" decel="100000" fill="hold"/>
                                        <p:tgtEl>
                                          <p:spTgt spid="4"/>
                                        </p:tgtEl>
                                        <p:attrNameLst>
                                          <p:attrName>ppt_x</p:attrName>
                                        </p:attrNameLst>
                                      </p:cBhvr>
                                      <p:tavLst>
                                        <p:tav tm="0">
                                          <p:val>
                                            <p:strVal val="#ppt_x+0.4"/>
                                          </p:val>
                                        </p:tav>
                                        <p:tav tm="100000">
                                          <p:val>
                                            <p:strVal val="#ppt_x-0.05"/>
                                          </p:val>
                                        </p:tav>
                                      </p:tavLst>
                                    </p:anim>
                                    <p:anim calcmode="lin" valueType="num">
                                      <p:cBhvr>
                                        <p:cTn id="29" dur="800" decel="100000" fill="hold"/>
                                        <p:tgtEl>
                                          <p:spTgt spid="4"/>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2051"/>
                                        </p:tgtEl>
                                        <p:attrNameLst>
                                          <p:attrName>style.visibility</p:attrName>
                                        </p:attrNameLst>
                                      </p:cBhvr>
                                      <p:to>
                                        <p:strVal val="visible"/>
                                      </p:to>
                                    </p:set>
                                    <p:anim calcmode="lin" valueType="num">
                                      <p:cBhvr>
                                        <p:cTn id="36" dur="1000" fill="hold"/>
                                        <p:tgtEl>
                                          <p:spTgt spid="2051"/>
                                        </p:tgtEl>
                                        <p:attrNameLst>
                                          <p:attrName>ppt_w</p:attrName>
                                        </p:attrNameLst>
                                      </p:cBhvr>
                                      <p:tavLst>
                                        <p:tav tm="0">
                                          <p:val>
                                            <p:fltVal val="0"/>
                                          </p:val>
                                        </p:tav>
                                        <p:tav tm="100000">
                                          <p:val>
                                            <p:strVal val="#ppt_w"/>
                                          </p:val>
                                        </p:tav>
                                      </p:tavLst>
                                    </p:anim>
                                    <p:anim calcmode="lin" valueType="num">
                                      <p:cBhvr>
                                        <p:cTn id="37" dur="1000" fill="hold"/>
                                        <p:tgtEl>
                                          <p:spTgt spid="2051"/>
                                        </p:tgtEl>
                                        <p:attrNameLst>
                                          <p:attrName>ppt_h</p:attrName>
                                        </p:attrNameLst>
                                      </p:cBhvr>
                                      <p:tavLst>
                                        <p:tav tm="0">
                                          <p:val>
                                            <p:fltVal val="0"/>
                                          </p:val>
                                        </p:tav>
                                        <p:tav tm="100000">
                                          <p:val>
                                            <p:strVal val="#ppt_h"/>
                                          </p:val>
                                        </p:tav>
                                      </p:tavLst>
                                    </p:anim>
                                    <p:anim calcmode="lin" valueType="num">
                                      <p:cBhvr>
                                        <p:cTn id="38"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37464025"/>
              </p:ext>
            </p:extLst>
          </p:nvPr>
        </p:nvGraphicFramePr>
        <p:xfrm>
          <a:off x="13855" y="-6928"/>
          <a:ext cx="9144000"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a:srcRect/>
          <a:stretch>
            <a:fillRect/>
          </a:stretch>
        </p:blipFill>
        <p:spPr bwMode="auto">
          <a:xfrm>
            <a:off x="685800" y="1481055"/>
            <a:ext cx="3010075" cy="1906381"/>
          </a:xfrm>
          <a:prstGeom prst="rect">
            <a:avLst/>
          </a:prstGeom>
          <a:noFill/>
          <a:ln w="9525">
            <a:noFill/>
            <a:miter lim="800000"/>
            <a:headEnd/>
            <a:tailEnd/>
          </a:ln>
        </p:spPr>
      </p:pic>
      <p:pic>
        <p:nvPicPr>
          <p:cNvPr id="8" name="Content Placeholder 5" descr="Makrosha.jpg"/>
          <p:cNvPicPr>
            <a:picLocks noGrp="1" noChangeAspect="1"/>
          </p:cNvPicPr>
          <p:nvPr>
            <p:ph sz="half" idx="1"/>
          </p:nvPr>
        </p:nvPicPr>
        <p:blipFill>
          <a:blip r:embed="rId8"/>
          <a:stretch>
            <a:fillRect/>
          </a:stretch>
        </p:blipFill>
        <p:spPr>
          <a:xfrm>
            <a:off x="5638800" y="1575924"/>
            <a:ext cx="2971800" cy="1716642"/>
          </a:xfrm>
          <a:ln w="57150">
            <a:solidFill>
              <a:srgbClr val="FF0000"/>
            </a:solidFill>
          </a:ln>
        </p:spPr>
      </p:pic>
      <p:pic>
        <p:nvPicPr>
          <p:cNvPr id="9" name="Picture 5" descr="C:\Documents and Settings\USER\Desktop\Network.jpg"/>
          <p:cNvPicPr>
            <a:picLocks noChangeAspect="1" noChangeArrowheads="1"/>
          </p:cNvPicPr>
          <p:nvPr/>
        </p:nvPicPr>
        <p:blipFill>
          <a:blip r:embed="rId9"/>
          <a:stretch>
            <a:fillRect/>
          </a:stretch>
        </p:blipFill>
        <p:spPr>
          <a:xfrm>
            <a:off x="771862" y="3615291"/>
            <a:ext cx="2961585" cy="1883488"/>
          </a:xfrm>
          <a:prstGeom prst="rect">
            <a:avLst/>
          </a:prstGeom>
          <a:noFill/>
          <a:ln w="57150">
            <a:solidFill>
              <a:srgbClr val="00B050"/>
            </a:solidFill>
          </a:ln>
        </p:spPr>
      </p:pic>
      <p:sp>
        <p:nvSpPr>
          <p:cNvPr id="10" name="Title 1"/>
          <p:cNvSpPr>
            <a:spLocks noGrp="1"/>
          </p:cNvSpPr>
          <p:nvPr>
            <p:ph type="title"/>
          </p:nvPr>
        </p:nvSpPr>
        <p:spPr>
          <a:xfrm>
            <a:off x="41555" y="304805"/>
            <a:ext cx="8839200" cy="914400"/>
          </a:xfrm>
          <a:solidFill>
            <a:srgbClr val="00B050"/>
          </a:solidFill>
        </p:spPr>
        <p:txBody>
          <a:bodyPr>
            <a:normAutofit fontScale="90000"/>
          </a:bodyPr>
          <a:lstStyle/>
          <a:p>
            <a:pPr algn="ctr" eaLnBrk="1" hangingPunct="1">
              <a:defRPr/>
            </a:pPr>
            <a:r>
              <a:rPr lang="bn-BD" sz="5400" smtClean="0">
                <a:solidFill>
                  <a:srgbClr val="FF0000"/>
                </a:solidFill>
                <a:latin typeface="NikoshBAN" pitchFamily="2" charset="0"/>
                <a:cs typeface="NikoshBAN" pitchFamily="2" charset="0"/>
              </a:rPr>
              <a:t>ছবি চারটির </a:t>
            </a:r>
            <a:r>
              <a:rPr lang="bn-BD" sz="5400" dirty="0" smtClean="0">
                <a:solidFill>
                  <a:srgbClr val="FF0000"/>
                </a:solidFill>
                <a:latin typeface="NikoshBAN" pitchFamily="2" charset="0"/>
                <a:cs typeface="NikoshBAN" pitchFamily="2" charset="0"/>
              </a:rPr>
              <a:t>মধ্যে কি মিল লক্ষ্য করা যায়? </a:t>
            </a:r>
            <a:endParaRPr lang="en-US" sz="5400" dirty="0">
              <a:solidFill>
                <a:srgbClr val="FF0000"/>
              </a:solidFill>
              <a:latin typeface="NikoshBAN" pitchFamily="2" charset="0"/>
              <a:cs typeface="NikoshBAN" pitchFamily="2" charset="0"/>
            </a:endParaRPr>
          </a:p>
        </p:txBody>
      </p:sp>
      <p:pic>
        <p:nvPicPr>
          <p:cNvPr id="11" name="Content Placeholder 3" descr="website-2.jpg"/>
          <p:cNvPicPr>
            <a:picLocks noChangeAspect="1"/>
          </p:cNvPicPr>
          <p:nvPr/>
        </p:nvPicPr>
        <p:blipFill>
          <a:blip r:embed="rId10" cstate="print"/>
          <a:stretch>
            <a:fillRect/>
          </a:stretch>
        </p:blipFill>
        <p:spPr>
          <a:xfrm>
            <a:off x="5562600" y="3615291"/>
            <a:ext cx="2971800" cy="1883488"/>
          </a:xfrm>
          <a:prstGeom prst="rect">
            <a:avLst/>
          </a:prstGeom>
        </p:spPr>
      </p:pic>
    </p:spTree>
    <p:extLst>
      <p:ext uri="{BB962C8B-B14F-4D97-AF65-F5344CB8AC3E}">
        <p14:creationId xmlns:p14="http://schemas.microsoft.com/office/powerpoint/2010/main" val="193590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repeatCount="2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repeatCount="200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53" presetClass="entr" presetSubtype="16" repeatCount="200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Effect transition="in" filter="fade">
                                      <p:cBhvr>
                                        <p:cTn id="15" dur="2000"/>
                                        <p:tgtEl>
                                          <p:spTgt spid="9"/>
                                        </p:tgtEl>
                                      </p:cBhvr>
                                    </p:animEffect>
                                  </p:childTnLst>
                                </p:cTn>
                              </p:par>
                              <p:par>
                                <p:cTn id="16" presetID="53" presetClass="entr" presetSubtype="16" repeatCount="200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2000" fill="hold"/>
                                        <p:tgtEl>
                                          <p:spTgt spid="11"/>
                                        </p:tgtEl>
                                        <p:attrNameLst>
                                          <p:attrName>ppt_w</p:attrName>
                                        </p:attrNameLst>
                                      </p:cBhvr>
                                      <p:tavLst>
                                        <p:tav tm="0">
                                          <p:val>
                                            <p:fltVal val="0"/>
                                          </p:val>
                                        </p:tav>
                                        <p:tav tm="100000">
                                          <p:val>
                                            <p:strVal val="#ppt_w"/>
                                          </p:val>
                                        </p:tav>
                                      </p:tavLst>
                                    </p:anim>
                                    <p:anim calcmode="lin" valueType="num">
                                      <p:cBhvr>
                                        <p:cTn id="19" dur="2000" fill="hold"/>
                                        <p:tgtEl>
                                          <p:spTgt spid="11"/>
                                        </p:tgtEl>
                                        <p:attrNameLst>
                                          <p:attrName>ppt_h</p:attrName>
                                        </p:attrNameLst>
                                      </p:cBhvr>
                                      <p:tavLst>
                                        <p:tav tm="0">
                                          <p:val>
                                            <p:fltVal val="0"/>
                                          </p:val>
                                        </p:tav>
                                        <p:tav tm="100000">
                                          <p:val>
                                            <p:strVal val="#ppt_h"/>
                                          </p:val>
                                        </p:tav>
                                      </p:tavLst>
                                    </p:anim>
                                    <p:animEffect transition="in" filter="fade">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ফ\New folder\beautiful_season_Fall_illustration_art_4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52800" y="609600"/>
            <a:ext cx="5507182" cy="1107996"/>
          </a:xfrm>
          <a:prstGeom prst="rect">
            <a:avLst/>
          </a:prstGeom>
          <a:pattFill prst="pct90">
            <a:fgClr>
              <a:schemeClr val="tx1"/>
            </a:fgClr>
            <a:bgClr>
              <a:schemeClr val="bg1"/>
            </a:bgClr>
          </a:pattFill>
          <a:ln w="0" cap="flat" cmpd="thinThick">
            <a:solidFill>
              <a:schemeClr val="tx1"/>
            </a:solidFill>
            <a:prstDash val="solid"/>
            <a:round/>
          </a:ln>
          <a:effectLst>
            <a:innerShdw blurRad="63500" dist="50800" dir="10800000">
              <a:srgbClr val="002060">
                <a:alpha val="50000"/>
              </a:srgbClr>
            </a:innerShdw>
          </a:effectLst>
        </p:spPr>
        <p:txBody>
          <a:bodyPr wrap="square" rtlCol="0">
            <a:spAutoFit/>
          </a:bodyPr>
          <a:lstStyle/>
          <a:p>
            <a:pPr algn="ctr"/>
            <a:r>
              <a:rPr lang="bn-BD" sz="6600" b="1" dirty="0" smtClean="0">
                <a:solidFill>
                  <a:srgbClr val="FF33CC"/>
                </a:solidFill>
              </a:rPr>
              <a:t>ইন্টারনেট</a:t>
            </a:r>
            <a:r>
              <a:rPr lang="bn-BD" sz="6600" b="1" dirty="0" smtClean="0">
                <a:solidFill>
                  <a:schemeClr val="bg1"/>
                </a:solidFill>
              </a:rPr>
              <a:t> </a:t>
            </a:r>
            <a:endParaRPr lang="en-US" sz="6600" b="1" dirty="0" smtClean="0">
              <a:solidFill>
                <a:schemeClr val="bg1"/>
              </a:solidFill>
            </a:endParaRPr>
          </a:p>
        </p:txBody>
      </p:sp>
      <p:pic>
        <p:nvPicPr>
          <p:cNvPr id="2" name="Picture 2" descr="E:\Atia\ICT-Hazrat\Flowers\Colorful_tulip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343400"/>
            <a:ext cx="838200" cy="10178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66653" y="1759161"/>
            <a:ext cx="5507182" cy="1107996"/>
          </a:xfrm>
          <a:prstGeom prst="rect">
            <a:avLst/>
          </a:prstGeom>
          <a:pattFill prst="pct90">
            <a:fgClr>
              <a:schemeClr val="tx1"/>
            </a:fgClr>
            <a:bgClr>
              <a:schemeClr val="bg1"/>
            </a:bgClr>
          </a:pattFill>
          <a:ln w="0" cap="flat" cmpd="thinThick">
            <a:solidFill>
              <a:schemeClr val="tx1"/>
            </a:solidFill>
            <a:prstDash val="solid"/>
            <a:round/>
          </a:ln>
          <a:effectLst>
            <a:innerShdw blurRad="63500" dist="50800" dir="10800000">
              <a:srgbClr val="002060">
                <a:alpha val="50000"/>
              </a:srgbClr>
            </a:innerShdw>
          </a:effectLst>
        </p:spPr>
        <p:txBody>
          <a:bodyPr wrap="square" rtlCol="0">
            <a:spAutoFit/>
          </a:bodyPr>
          <a:lstStyle/>
          <a:p>
            <a:pPr algn="ctr"/>
            <a:r>
              <a:rPr lang="bn-BD" sz="6600" b="1" dirty="0" smtClean="0">
                <a:solidFill>
                  <a:schemeClr val="bg1"/>
                </a:solidFill>
              </a:rPr>
              <a:t> </a:t>
            </a:r>
            <a:r>
              <a:rPr lang="bn-BD" sz="6600" b="1" dirty="0" smtClean="0">
                <a:solidFill>
                  <a:srgbClr val="00B050"/>
                </a:solidFill>
              </a:rPr>
              <a:t>পরিচিতি</a:t>
            </a:r>
            <a:endParaRPr lang="en-US" sz="6600" b="1" dirty="0" smtClean="0">
              <a:solidFill>
                <a:srgbClr val="00B050"/>
              </a:solidFill>
            </a:endParaRPr>
          </a:p>
        </p:txBody>
      </p:sp>
      <p:pic>
        <p:nvPicPr>
          <p:cNvPr id="3075" name="Picture 3" descr="E:\Atia\ICT-Hazrat\Flowers\~FM4P5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5052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3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repeatCount="indefinite" fill="hold" nodeType="clickEffect">
                                  <p:stCondLst>
                                    <p:cond delay="0"/>
                                  </p:stCondLst>
                                  <p:iterate type="lt">
                                    <p:tmPct val="10000"/>
                                  </p:iterate>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anim calcmode="lin" valueType="num">
                                      <p:cBhvr>
                                        <p:cTn id="14"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repeatCount="indefinite"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85800"/>
            <a:ext cx="8915400" cy="1862048"/>
          </a:xfrm>
          <a:prstGeom prst="rect">
            <a:avLst/>
          </a:prstGeom>
          <a:pattFill prst="lgGrid">
            <a:fgClr>
              <a:schemeClr val="accent2">
                <a:lumMod val="60000"/>
                <a:lumOff val="40000"/>
              </a:schemeClr>
            </a:fgClr>
            <a:bgClr>
              <a:schemeClr val="bg1"/>
            </a:bgClr>
          </a:pattFill>
          <a:ln w="12700">
            <a:solidFill>
              <a:schemeClr val="tx1"/>
            </a:solidFill>
          </a:ln>
        </p:spPr>
        <p:txBody>
          <a:bodyPr wrap="square" rtlCol="0">
            <a:spAutoFit/>
          </a:bodyPr>
          <a:lstStyle/>
          <a:p>
            <a:pPr algn="ctr"/>
            <a:r>
              <a:rPr lang="bn-BD" sz="11500" b="1" u="sng" dirty="0" smtClean="0">
                <a:solidFill>
                  <a:srgbClr val="0070C0"/>
                </a:solidFill>
                <a:latin typeface="NikoshBAN" pitchFamily="2" charset="0"/>
                <a:cs typeface="NikoshBAN" pitchFamily="2" charset="0"/>
              </a:rPr>
              <a:t>শিখনফল</a:t>
            </a:r>
            <a:endParaRPr lang="en-US" b="1" u="sng" dirty="0">
              <a:solidFill>
                <a:srgbClr val="0070C0"/>
              </a:solidFill>
              <a:latin typeface="NikoshBAN" pitchFamily="2" charset="0"/>
              <a:cs typeface="NikoshBAN" pitchFamily="2" charset="0"/>
            </a:endParaRPr>
          </a:p>
        </p:txBody>
      </p:sp>
      <p:sp>
        <p:nvSpPr>
          <p:cNvPr id="4" name="TextBox 3"/>
          <p:cNvSpPr txBox="1"/>
          <p:nvPr/>
        </p:nvSpPr>
        <p:spPr>
          <a:xfrm>
            <a:off x="228600" y="4078069"/>
            <a:ext cx="8915400" cy="646331"/>
          </a:xfrm>
          <a:prstGeom prst="rect">
            <a:avLst/>
          </a:prstGeom>
          <a:pattFill prst="lgGrid">
            <a:fgClr>
              <a:srgbClr val="00B0F0"/>
            </a:fgClr>
            <a:bgClr>
              <a:schemeClr val="accent6">
                <a:lumMod val="60000"/>
                <a:lumOff val="40000"/>
              </a:schemeClr>
            </a:bgClr>
          </a:pattFill>
          <a:ln w="12700">
            <a:solidFill>
              <a:schemeClr val="tx1"/>
            </a:solidFill>
          </a:ln>
        </p:spPr>
        <p:txBody>
          <a:bodyPr wrap="square" rtlCol="0">
            <a:spAutoFit/>
          </a:bodyPr>
          <a:lstStyle/>
          <a:p>
            <a:pPr marL="857250" indent="-857250">
              <a:buFont typeface="Wingdings" pitchFamily="2" charset="2"/>
              <a:buChar char=""/>
            </a:pPr>
            <a:r>
              <a:rPr lang="en-US" sz="3600" dirty="0" smtClean="0">
                <a:latin typeface="NikoshBAN" pitchFamily="2" charset="0"/>
                <a:cs typeface="NikoshBAN" pitchFamily="2" charset="0"/>
              </a:rPr>
              <a:t>Internet </a:t>
            </a:r>
            <a:r>
              <a:rPr lang="bn-BD" sz="3600" dirty="0" smtClean="0">
                <a:latin typeface="NikoshBAN" pitchFamily="2" charset="0"/>
                <a:cs typeface="NikoshBAN" pitchFamily="2" charset="0"/>
              </a:rPr>
              <a:t>শব্দের উৎপত্তি লিখতে পারবে।</a:t>
            </a:r>
            <a:endParaRPr lang="en-US" sz="7200" b="1" dirty="0">
              <a:solidFill>
                <a:srgbClr val="002060"/>
              </a:solidFill>
              <a:latin typeface="NikoshBAN" pitchFamily="2" charset="0"/>
              <a:cs typeface="NikoshBAN" pitchFamily="2" charset="0"/>
            </a:endParaRPr>
          </a:p>
        </p:txBody>
      </p:sp>
      <p:sp>
        <p:nvSpPr>
          <p:cNvPr id="5" name="TextBox 4"/>
          <p:cNvSpPr txBox="1"/>
          <p:nvPr/>
        </p:nvSpPr>
        <p:spPr>
          <a:xfrm>
            <a:off x="228600" y="3149600"/>
            <a:ext cx="8915400" cy="707886"/>
          </a:xfrm>
          <a:prstGeom prst="rect">
            <a:avLst/>
          </a:prstGeom>
          <a:pattFill prst="dotGrid">
            <a:fgClr>
              <a:schemeClr val="accent3">
                <a:lumMod val="60000"/>
                <a:lumOff val="40000"/>
              </a:schemeClr>
            </a:fgClr>
            <a:bgClr>
              <a:schemeClr val="bg1"/>
            </a:bgClr>
          </a:pattFill>
          <a:ln w="12700">
            <a:solidFill>
              <a:schemeClr val="tx1"/>
            </a:solidFill>
          </a:ln>
        </p:spPr>
        <p:txBody>
          <a:bodyPr wrap="square" rtlCol="0">
            <a:spAutoFit/>
          </a:bodyPr>
          <a:lstStyle/>
          <a:p>
            <a:pPr marL="857250" indent="-857250">
              <a:buFont typeface="Wingdings" pitchFamily="2" charset="2"/>
              <a:buChar char=""/>
            </a:pPr>
            <a:r>
              <a:rPr lang="en-US" sz="4000" dirty="0">
                <a:latin typeface="NikoshBAN" pitchFamily="2" charset="0"/>
                <a:cs typeface="NikoshBAN" pitchFamily="2" charset="0"/>
              </a:rPr>
              <a:t>Internet </a:t>
            </a:r>
            <a:r>
              <a:rPr lang="bn-BD" sz="4000" b="1" dirty="0" smtClean="0">
                <a:latin typeface="NikoshBAN" pitchFamily="2" charset="0"/>
                <a:cs typeface="NikoshBAN" pitchFamily="2" charset="0"/>
              </a:rPr>
              <a:t>কি তা বলতে পারবে?</a:t>
            </a:r>
            <a:endParaRPr lang="en-US" sz="8000" b="1" dirty="0">
              <a:latin typeface="NikoshBAN" pitchFamily="2" charset="0"/>
              <a:cs typeface="NikoshBAN" pitchFamily="2" charset="0"/>
            </a:endParaRPr>
          </a:p>
        </p:txBody>
      </p:sp>
      <p:sp>
        <p:nvSpPr>
          <p:cNvPr id="6" name="TextBox 5"/>
          <p:cNvSpPr txBox="1"/>
          <p:nvPr/>
        </p:nvSpPr>
        <p:spPr>
          <a:xfrm>
            <a:off x="228600" y="4930914"/>
            <a:ext cx="8915400" cy="646331"/>
          </a:xfrm>
          <a:prstGeom prst="rect">
            <a:avLst/>
          </a:prstGeom>
          <a:pattFill prst="lgGrid">
            <a:fgClr>
              <a:schemeClr val="accent3">
                <a:lumMod val="60000"/>
                <a:lumOff val="40000"/>
              </a:schemeClr>
            </a:fgClr>
            <a:bgClr>
              <a:schemeClr val="bg1"/>
            </a:bgClr>
          </a:pattFill>
          <a:ln w="12700">
            <a:solidFill>
              <a:schemeClr val="tx1"/>
            </a:solidFill>
          </a:ln>
        </p:spPr>
        <p:txBody>
          <a:bodyPr wrap="square" rtlCol="0">
            <a:spAutoFit/>
          </a:bodyPr>
          <a:lstStyle/>
          <a:p>
            <a:pPr marL="857250" indent="-857250">
              <a:buFont typeface="Wingdings" pitchFamily="2" charset="2"/>
              <a:buChar char=""/>
            </a:pPr>
            <a:r>
              <a:rPr lang="en-US" sz="3600" dirty="0">
                <a:latin typeface="NikoshBAN" pitchFamily="2" charset="0"/>
                <a:cs typeface="NikoshBAN" pitchFamily="2" charset="0"/>
              </a:rPr>
              <a:t>Internet </a:t>
            </a:r>
            <a:r>
              <a:rPr lang="bn-IN" sz="3600" dirty="0">
                <a:latin typeface="NikoshBAN" pitchFamily="2" charset="0"/>
                <a:cs typeface="NikoshBAN" pitchFamily="2" charset="0"/>
              </a:rPr>
              <a:t>এর ব্যবহারের সুবিধা </a:t>
            </a:r>
            <a:r>
              <a:rPr lang="bn-BD" sz="3600" dirty="0" smtClean="0">
                <a:latin typeface="NikoshBAN" pitchFamily="2" charset="0"/>
                <a:cs typeface="NikoshBAN" pitchFamily="2" charset="0"/>
              </a:rPr>
              <a:t>বর্ণনা করতে পারবে।</a:t>
            </a:r>
            <a:endParaRPr lang="en-US" sz="44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70670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Bottom)">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0" fill="hold"/>
                                        <p:tgtEl>
                                          <p:spTgt spid="6"/>
                                        </p:tgtEl>
                                        <p:attrNameLst>
                                          <p:attrName>ppt_x</p:attrName>
                                        </p:attrNameLst>
                                      </p:cBhvr>
                                      <p:tavLst>
                                        <p:tav tm="0">
                                          <p:val>
                                            <p:strVal val="#ppt_x"/>
                                          </p:val>
                                        </p:tav>
                                        <p:tav tm="100000">
                                          <p:val>
                                            <p:strVal val="#ppt_x"/>
                                          </p:val>
                                        </p:tav>
                                      </p:tavLst>
                                    </p:anim>
                                    <p:anim calcmode="lin" valueType="num">
                                      <p:cBhvr additive="base">
                                        <p:cTn id="25"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E:\Atia\ICT-Hazrat\Flowers\Copy of flowers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534025"/>
            <a:ext cx="95250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Documents and Settings\Personal\Desktop\zaman\internet-world.jpg"/>
          <p:cNvPicPr>
            <a:picLocks noChangeAspect="1" noChangeArrowheads="1"/>
          </p:cNvPicPr>
          <p:nvPr/>
        </p:nvPicPr>
        <p:blipFill>
          <a:blip r:embed="rId3"/>
          <a:srcRect/>
          <a:stretch>
            <a:fillRect/>
          </a:stretch>
        </p:blipFill>
        <p:spPr bwMode="auto">
          <a:xfrm>
            <a:off x="381000" y="304801"/>
            <a:ext cx="3995532" cy="2427072"/>
          </a:xfrm>
          <a:prstGeom prst="rect">
            <a:avLst/>
          </a:prstGeom>
          <a:noFill/>
        </p:spPr>
      </p:pic>
      <p:pic>
        <p:nvPicPr>
          <p:cNvPr id="12" name="Picture 4" descr="C:\Documents and Settings\Personal\Desktop\zaman\400-05702945w.jpg"/>
          <p:cNvPicPr>
            <a:picLocks noChangeAspect="1" noChangeArrowheads="1"/>
          </p:cNvPicPr>
          <p:nvPr/>
        </p:nvPicPr>
        <p:blipFill>
          <a:blip r:embed="rId4"/>
          <a:srcRect/>
          <a:stretch>
            <a:fillRect/>
          </a:stretch>
        </p:blipFill>
        <p:spPr bwMode="auto">
          <a:xfrm>
            <a:off x="4876800" y="304800"/>
            <a:ext cx="3924300" cy="2427073"/>
          </a:xfrm>
          <a:prstGeom prst="rect">
            <a:avLst/>
          </a:prstGeom>
          <a:noFill/>
        </p:spPr>
      </p:pic>
      <p:sp>
        <p:nvSpPr>
          <p:cNvPr id="13" name="TextBox 12"/>
          <p:cNvSpPr txBox="1"/>
          <p:nvPr/>
        </p:nvSpPr>
        <p:spPr>
          <a:xfrm>
            <a:off x="5410200" y="3060411"/>
            <a:ext cx="1905000" cy="769441"/>
          </a:xfrm>
          <a:prstGeom prst="rect">
            <a:avLst/>
          </a:prstGeom>
          <a:noFill/>
        </p:spPr>
        <p:txBody>
          <a:bodyPr wrap="square" rtlCol="0">
            <a:spAutoFit/>
          </a:bodyPr>
          <a:lstStyle/>
          <a:p>
            <a:r>
              <a:rPr lang="bn-BD" sz="4400" dirty="0" smtClean="0">
                <a:latin typeface="NikoshBAN" pitchFamily="2" charset="0"/>
                <a:cs typeface="NikoshBAN" pitchFamily="2" charset="0"/>
              </a:rPr>
              <a:t>পৃথিবী</a:t>
            </a:r>
            <a:endParaRPr lang="en-US" sz="4400" dirty="0">
              <a:latin typeface="NikoshBAN" pitchFamily="2" charset="0"/>
              <a:cs typeface="NikoshBAN" pitchFamily="2" charset="0"/>
            </a:endParaRPr>
          </a:p>
        </p:txBody>
      </p:sp>
      <p:cxnSp>
        <p:nvCxnSpPr>
          <p:cNvPr id="14" name="Straight Arrow Connector 13"/>
          <p:cNvCxnSpPr/>
          <p:nvPr/>
        </p:nvCxnSpPr>
        <p:spPr>
          <a:xfrm flipV="1">
            <a:off x="6477000" y="1219201"/>
            <a:ext cx="1083366" cy="182879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239000" y="2971800"/>
            <a:ext cx="1524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002060"/>
                </a:solidFill>
                <a:latin typeface="NikoshBAN" pitchFamily="2" charset="0"/>
                <a:cs typeface="NikoshBAN" pitchFamily="2" charset="0"/>
              </a:rPr>
              <a:t>জাল</a:t>
            </a:r>
            <a:endParaRPr lang="en-US" sz="4400" dirty="0">
              <a:solidFill>
                <a:srgbClr val="002060"/>
              </a:solidFill>
              <a:latin typeface="NikoshBAN" pitchFamily="2" charset="0"/>
              <a:cs typeface="NikoshBAN" pitchFamily="2" charset="0"/>
            </a:endParaRPr>
          </a:p>
        </p:txBody>
      </p:sp>
      <p:cxnSp>
        <p:nvCxnSpPr>
          <p:cNvPr id="16" name="Straight Arrow Connector 15"/>
          <p:cNvCxnSpPr/>
          <p:nvPr/>
        </p:nvCxnSpPr>
        <p:spPr>
          <a:xfrm flipV="1">
            <a:off x="8074191" y="1903885"/>
            <a:ext cx="0" cy="115652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8576" y="3048000"/>
            <a:ext cx="4878259" cy="707886"/>
          </a:xfrm>
          <a:prstGeom prst="rect">
            <a:avLst/>
          </a:prstGeom>
        </p:spPr>
        <p:txBody>
          <a:bodyPr wrap="none">
            <a:spAutoFit/>
          </a:bodyPr>
          <a:lstStyle/>
          <a:p>
            <a:pPr algn="ctr"/>
            <a:r>
              <a:rPr lang="bn-BD" sz="4000" b="1" dirty="0" smtClean="0">
                <a:solidFill>
                  <a:schemeClr val="accent6"/>
                </a:solidFill>
                <a:latin typeface="NikoshBAN" pitchFamily="2" charset="0"/>
                <a:cs typeface="NikoshBAN" pitchFamily="2" charset="0"/>
              </a:rPr>
              <a:t>কম্পিউটারে  ইন্টানেট সংযোগ</a:t>
            </a:r>
            <a:endParaRPr lang="en-US" sz="4000" b="1" dirty="0">
              <a:solidFill>
                <a:schemeClr val="accent6"/>
              </a:solidFill>
              <a:latin typeface="NikoshBAN" pitchFamily="2" charset="0"/>
              <a:cs typeface="NikoshBAN" pitchFamily="2" charset="0"/>
            </a:endParaRPr>
          </a:p>
        </p:txBody>
      </p:sp>
      <p:cxnSp>
        <p:nvCxnSpPr>
          <p:cNvPr id="24" name="Straight Arrow Connector 23"/>
          <p:cNvCxnSpPr/>
          <p:nvPr/>
        </p:nvCxnSpPr>
        <p:spPr>
          <a:xfrm flipV="1">
            <a:off x="2895600" y="1698594"/>
            <a:ext cx="0" cy="115652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11011" y="3951972"/>
            <a:ext cx="6783171" cy="2198370"/>
          </a:xfrm>
          <a:prstGeom prst="rect">
            <a:avLst/>
          </a:prstGeom>
          <a:pattFill prst="dotDmnd">
            <a:fgClr>
              <a:schemeClr val="accent1"/>
            </a:fgClr>
            <a:bgClr>
              <a:schemeClr val="bg1"/>
            </a:bgClr>
          </a:pattFill>
          <a:ln w="12700">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BD" sz="3200" dirty="0" smtClean="0">
              <a:solidFill>
                <a:srgbClr val="002060"/>
              </a:solidFill>
              <a:latin typeface="NikoshBAN" pitchFamily="2" charset="0"/>
              <a:cs typeface="NikoshBAN" pitchFamily="2" charset="0"/>
            </a:endParaRPr>
          </a:p>
          <a:p>
            <a:r>
              <a:rPr lang="bn-BD" sz="3200" dirty="0" smtClean="0">
                <a:solidFill>
                  <a:srgbClr val="002060"/>
                </a:solidFill>
                <a:latin typeface="NikoshBAN" pitchFamily="2" charset="0"/>
                <a:cs typeface="NikoshBAN" pitchFamily="2" charset="0"/>
              </a:rPr>
              <a:t>ইন্টারনেট শব্দটা এসেছে </a:t>
            </a:r>
            <a:r>
              <a:rPr lang="en-US" sz="3200" dirty="0" smtClean="0">
                <a:solidFill>
                  <a:srgbClr val="002060"/>
                </a:solidFill>
                <a:latin typeface="NikoshBAN" pitchFamily="2" charset="0"/>
                <a:cs typeface="NikoshBAN" pitchFamily="2" charset="0"/>
              </a:rPr>
              <a:t>interconnected </a:t>
            </a:r>
            <a:r>
              <a:rPr lang="en-US" sz="2800" dirty="0" smtClean="0">
                <a:solidFill>
                  <a:srgbClr val="002060"/>
                </a:solidFill>
                <a:latin typeface="NikoshBAN" pitchFamily="2" charset="0"/>
                <a:cs typeface="NikoshBAN" pitchFamily="2" charset="0"/>
              </a:rPr>
              <a:t>Network </a:t>
            </a:r>
            <a:r>
              <a:rPr lang="bn-BD" sz="2800" dirty="0" smtClean="0">
                <a:solidFill>
                  <a:srgbClr val="002060"/>
                </a:solidFill>
                <a:latin typeface="NikoshBAN" pitchFamily="2" charset="0"/>
                <a:cs typeface="NikoshBAN" pitchFamily="2" charset="0"/>
              </a:rPr>
              <a:t> </a:t>
            </a:r>
            <a:r>
              <a:rPr lang="bn-BD" sz="3600" dirty="0" smtClean="0">
                <a:solidFill>
                  <a:srgbClr val="002060"/>
                </a:solidFill>
                <a:latin typeface="NikoshBAN" pitchFamily="2" charset="0"/>
                <a:cs typeface="NikoshBAN" pitchFamily="2" charset="0"/>
              </a:rPr>
              <a:t>কথা থেকে।</a:t>
            </a:r>
            <a:r>
              <a:rPr lang="en-US" sz="3600" dirty="0" smtClean="0">
                <a:solidFill>
                  <a:srgbClr val="002060"/>
                </a:solidFill>
                <a:latin typeface="NikoshBAN" pitchFamily="2" charset="0"/>
                <a:cs typeface="NikoshBAN" pitchFamily="2" charset="0"/>
              </a:rPr>
              <a:t> </a:t>
            </a:r>
            <a:r>
              <a:rPr lang="bn-BD" sz="3600" dirty="0" smtClean="0">
                <a:solidFill>
                  <a:srgbClr val="002060"/>
                </a:solidFill>
                <a:latin typeface="NikoshBAN" pitchFamily="2" charset="0"/>
                <a:cs typeface="NikoshBAN" pitchFamily="2" charset="0"/>
              </a:rPr>
              <a:t>প্রথম শব্দ </a:t>
            </a:r>
            <a:r>
              <a:rPr lang="en-US" sz="2800" dirty="0" smtClean="0">
                <a:solidFill>
                  <a:srgbClr val="FF33CC"/>
                </a:solidFill>
                <a:latin typeface="NikoshBAN" pitchFamily="2" charset="0"/>
                <a:cs typeface="NikoshBAN" pitchFamily="2" charset="0"/>
              </a:rPr>
              <a:t>Interconnected </a:t>
            </a:r>
            <a:r>
              <a:rPr lang="bn-BD" sz="2800" dirty="0" smtClean="0">
                <a:solidFill>
                  <a:srgbClr val="FF33CC"/>
                </a:solidFill>
                <a:latin typeface="NikoshBAN" pitchFamily="2" charset="0"/>
                <a:cs typeface="NikoshBAN" pitchFamily="2" charset="0"/>
              </a:rPr>
              <a:t> </a:t>
            </a:r>
            <a:r>
              <a:rPr lang="bn-BD" sz="3600" dirty="0" smtClean="0">
                <a:solidFill>
                  <a:srgbClr val="FF33CC"/>
                </a:solidFill>
                <a:latin typeface="NikoshBAN" pitchFamily="2" charset="0"/>
                <a:cs typeface="NikoshBAN" pitchFamily="2" charset="0"/>
              </a:rPr>
              <a:t>এর </a:t>
            </a:r>
            <a:r>
              <a:rPr lang="en-US" sz="3600" dirty="0" smtClean="0">
                <a:solidFill>
                  <a:srgbClr val="FF33CC"/>
                </a:solidFill>
                <a:latin typeface="NikoshBAN" pitchFamily="2" charset="0"/>
                <a:cs typeface="NikoshBAN" pitchFamily="2" charset="0"/>
              </a:rPr>
              <a:t>Inter </a:t>
            </a:r>
            <a:r>
              <a:rPr lang="bn-BD" sz="3600" dirty="0" smtClean="0">
                <a:solidFill>
                  <a:srgbClr val="FF33CC"/>
                </a:solidFill>
                <a:latin typeface="NikoshBAN" pitchFamily="2" charset="0"/>
                <a:cs typeface="NikoshBAN" pitchFamily="2" charset="0"/>
              </a:rPr>
              <a:t>২য়</a:t>
            </a:r>
            <a:r>
              <a:rPr lang="en-US" sz="3600" dirty="0" smtClean="0">
                <a:solidFill>
                  <a:srgbClr val="FF33CC"/>
                </a:solidFill>
                <a:latin typeface="NikoshBAN" pitchFamily="2" charset="0"/>
                <a:cs typeface="NikoshBAN" pitchFamily="2" charset="0"/>
              </a:rPr>
              <a:t> </a:t>
            </a:r>
            <a:r>
              <a:rPr lang="bn-BD" sz="3600" dirty="0" smtClean="0">
                <a:solidFill>
                  <a:srgbClr val="FF33CC"/>
                </a:solidFill>
                <a:latin typeface="NikoshBAN" pitchFamily="2" charset="0"/>
                <a:cs typeface="NikoshBAN" pitchFamily="2" charset="0"/>
              </a:rPr>
              <a:t> শব্দ </a:t>
            </a:r>
            <a:r>
              <a:rPr lang="en-US" sz="2800" dirty="0" smtClean="0">
                <a:solidFill>
                  <a:srgbClr val="002060"/>
                </a:solidFill>
                <a:latin typeface="NikoshBAN" pitchFamily="2" charset="0"/>
                <a:cs typeface="NikoshBAN" pitchFamily="2" charset="0"/>
              </a:rPr>
              <a:t>Network </a:t>
            </a:r>
            <a:r>
              <a:rPr lang="bn-BD" sz="4000" dirty="0" smtClean="0">
                <a:solidFill>
                  <a:srgbClr val="002060"/>
                </a:solidFill>
                <a:latin typeface="NikoshBAN" pitchFamily="2" charset="0"/>
                <a:cs typeface="NikoshBAN" pitchFamily="2" charset="0"/>
              </a:rPr>
              <a:t>এর </a:t>
            </a:r>
            <a:r>
              <a:rPr lang="en-US" sz="2800" dirty="0" smtClean="0">
                <a:solidFill>
                  <a:srgbClr val="002060"/>
                </a:solidFill>
                <a:latin typeface="NikoshBAN" pitchFamily="2" charset="0"/>
                <a:cs typeface="NikoshBAN" pitchFamily="2" charset="0"/>
              </a:rPr>
              <a:t>Net </a:t>
            </a:r>
            <a:r>
              <a:rPr lang="bn-BD" sz="3600" dirty="0" smtClean="0">
                <a:solidFill>
                  <a:srgbClr val="002060"/>
                </a:solidFill>
                <a:latin typeface="NikoshBAN" pitchFamily="2" charset="0"/>
                <a:cs typeface="NikoshBAN" pitchFamily="2" charset="0"/>
              </a:rPr>
              <a:t>মিলে হয়েছে </a:t>
            </a:r>
            <a:r>
              <a:rPr lang="en-US" sz="2800" dirty="0" smtClean="0">
                <a:solidFill>
                  <a:srgbClr val="002060"/>
                </a:solidFill>
                <a:latin typeface="NikoshBAN" pitchFamily="2" charset="0"/>
                <a:cs typeface="NikoshBAN" pitchFamily="2" charset="0"/>
              </a:rPr>
              <a:t>Internet</a:t>
            </a:r>
            <a:r>
              <a:rPr lang="en-US" sz="4000" dirty="0" smtClean="0">
                <a:solidFill>
                  <a:srgbClr val="002060"/>
                </a:solidFill>
                <a:latin typeface="NikoshBAN" pitchFamily="2" charset="0"/>
                <a:cs typeface="NikoshBAN" pitchFamily="2" charset="0"/>
              </a:rPr>
              <a:t>.</a:t>
            </a:r>
            <a:r>
              <a:rPr lang="bn-BD" sz="4000" dirty="0" smtClean="0">
                <a:solidFill>
                  <a:srgbClr val="002060"/>
                </a:solidFill>
                <a:latin typeface="NikoshBAN" pitchFamily="2" charset="0"/>
                <a:cs typeface="NikoshBAN" pitchFamily="2" charset="0"/>
              </a:rPr>
              <a:t> </a:t>
            </a:r>
            <a:r>
              <a:rPr lang="bn-BD" sz="4000" dirty="0" smtClean="0">
                <a:solidFill>
                  <a:schemeClr val="bg1">
                    <a:lumMod val="95000"/>
                    <a:lumOff val="5000"/>
                  </a:schemeClr>
                </a:solidFill>
                <a:latin typeface="NikoshBAN" pitchFamily="2" charset="0"/>
                <a:cs typeface="NikoshBAN" pitchFamily="2" charset="0"/>
              </a:rPr>
              <a:t>।</a:t>
            </a:r>
            <a:endParaRPr lang="en-US" sz="4000" dirty="0">
              <a:solidFill>
                <a:schemeClr val="bg1">
                  <a:lumMod val="95000"/>
                  <a:lumOff val="5000"/>
                </a:schemeClr>
              </a:solidFill>
              <a:latin typeface="NikoshBAN" pitchFamily="2" charset="0"/>
              <a:cs typeface="NikoshBAN" pitchFamily="2" charset="0"/>
            </a:endParaRPr>
          </a:p>
        </p:txBody>
      </p:sp>
    </p:spTree>
    <p:extLst>
      <p:ext uri="{BB962C8B-B14F-4D97-AF65-F5344CB8AC3E}">
        <p14:creationId xmlns:p14="http://schemas.microsoft.com/office/powerpoint/2010/main" val="302539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93" decel="100000"/>
                                        <p:tgtEl>
                                          <p:spTgt spid="16"/>
                                        </p:tgtEl>
                                      </p:cBhvr>
                                    </p:animEffect>
                                    <p:animScale>
                                      <p:cBhvr>
                                        <p:cTn id="23" dur="193" decel="100000"/>
                                        <p:tgtEl>
                                          <p:spTgt spid="16"/>
                                        </p:tgtEl>
                                      </p:cBhvr>
                                      <p:from x="10000" y="10000"/>
                                      <p:to x="200000" y="450000"/>
                                    </p:animScale>
                                    <p:animScale>
                                      <p:cBhvr>
                                        <p:cTn id="24" dur="308" accel="100000" fill="hold">
                                          <p:stCondLst>
                                            <p:cond delay="193"/>
                                          </p:stCondLst>
                                        </p:cTn>
                                        <p:tgtEl>
                                          <p:spTgt spid="16"/>
                                        </p:tgtEl>
                                      </p:cBhvr>
                                      <p:from x="200000" y="450000"/>
                                      <p:to x="100000" y="100000"/>
                                    </p:animScale>
                                    <p:set>
                                      <p:cBhvr>
                                        <p:cTn id="25" dur="193" fill="hold"/>
                                        <p:tgtEl>
                                          <p:spTgt spid="16"/>
                                        </p:tgtEl>
                                        <p:attrNameLst>
                                          <p:attrName>ppt_x</p:attrName>
                                        </p:attrNameLst>
                                      </p:cBhvr>
                                      <p:to>
                                        <p:strVal val="(0.5)"/>
                                      </p:to>
                                    </p:set>
                                    <p:anim from="(0.5)" to="(#ppt_x)" calcmode="lin" valueType="num">
                                      <p:cBhvr>
                                        <p:cTn id="26" dur="308" accel="100000" fill="hold">
                                          <p:stCondLst>
                                            <p:cond delay="193"/>
                                          </p:stCondLst>
                                        </p:cTn>
                                        <p:tgtEl>
                                          <p:spTgt spid="16"/>
                                        </p:tgtEl>
                                        <p:attrNameLst>
                                          <p:attrName>ppt_x</p:attrName>
                                        </p:attrNameLst>
                                      </p:cBhvr>
                                    </p:anim>
                                    <p:set>
                                      <p:cBhvr>
                                        <p:cTn id="27" dur="193" fill="hold"/>
                                        <p:tgtEl>
                                          <p:spTgt spid="16"/>
                                        </p:tgtEl>
                                        <p:attrNameLst>
                                          <p:attrName>ppt_y</p:attrName>
                                        </p:attrNameLst>
                                      </p:cBhvr>
                                      <p:to>
                                        <p:strVal val="(#ppt_y+0.4)"/>
                                      </p:to>
                                    </p:set>
                                    <p:anim from="(#ppt_y+0.4)" to="(#ppt_y)" calcmode="lin" valueType="num">
                                      <p:cBhvr>
                                        <p:cTn id="28" dur="308" accel="100000" fill="hold">
                                          <p:stCondLst>
                                            <p:cond delay="193"/>
                                          </p:stCondLst>
                                        </p:cTn>
                                        <p:tgtEl>
                                          <p:spTgt spid="16"/>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circle(in)">
                                      <p:cBhvr>
                                        <p:cTn id="5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9"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Personal\Desktop\zaman\article-0-122BD646000005DC-514_634x397.jpg"/>
          <p:cNvPicPr>
            <a:picLocks noChangeAspect="1" noChangeArrowheads="1"/>
          </p:cNvPicPr>
          <p:nvPr/>
        </p:nvPicPr>
        <p:blipFill>
          <a:blip r:embed="rId2"/>
          <a:srcRect/>
          <a:stretch>
            <a:fillRect/>
          </a:stretch>
        </p:blipFill>
        <p:spPr bwMode="auto">
          <a:xfrm>
            <a:off x="4423317" y="304800"/>
            <a:ext cx="4415883" cy="2514600"/>
          </a:xfrm>
          <a:prstGeom prst="rect">
            <a:avLst/>
          </a:prstGeom>
          <a:noFill/>
        </p:spPr>
      </p:pic>
      <p:pic>
        <p:nvPicPr>
          <p:cNvPr id="7" name="Picture 6" descr="brother_FAX-1020e_1.jpg"/>
          <p:cNvPicPr>
            <a:picLocks noChangeAspect="1"/>
          </p:cNvPicPr>
          <p:nvPr/>
        </p:nvPicPr>
        <p:blipFill>
          <a:blip r:embed="rId3"/>
          <a:stretch>
            <a:fillRect/>
          </a:stretch>
        </p:blipFill>
        <p:spPr>
          <a:xfrm>
            <a:off x="762000" y="3352800"/>
            <a:ext cx="3048000" cy="2743200"/>
          </a:xfrm>
          <a:prstGeom prst="rect">
            <a:avLst/>
          </a:prstGeom>
        </p:spPr>
      </p:pic>
      <p:pic>
        <p:nvPicPr>
          <p:cNvPr id="8" name="Picture 2" descr="C:\Documents and Settings\Personal\Desktop\zaman\girls.gif"/>
          <p:cNvPicPr>
            <a:picLocks noChangeAspect="1" noChangeArrowheads="1"/>
          </p:cNvPicPr>
          <p:nvPr/>
        </p:nvPicPr>
        <p:blipFill>
          <a:blip r:embed="rId4"/>
          <a:srcRect/>
          <a:stretch>
            <a:fillRect/>
          </a:stretch>
        </p:blipFill>
        <p:spPr bwMode="auto">
          <a:xfrm>
            <a:off x="280812" y="304800"/>
            <a:ext cx="3657600" cy="2514600"/>
          </a:xfrm>
          <a:prstGeom prst="rect">
            <a:avLst/>
          </a:prstGeom>
          <a:noFill/>
        </p:spPr>
      </p:pic>
      <p:pic>
        <p:nvPicPr>
          <p:cNvPr id="9" name="Picture 7" descr="C:\Documents and Settings\Personal\Desktop\zaman\th.jpg"/>
          <p:cNvPicPr>
            <a:picLocks noChangeAspect="1" noChangeArrowheads="1"/>
          </p:cNvPicPr>
          <p:nvPr/>
        </p:nvPicPr>
        <p:blipFill>
          <a:blip r:embed="rId5"/>
          <a:srcRect/>
          <a:stretch>
            <a:fillRect/>
          </a:stretch>
        </p:blipFill>
        <p:spPr bwMode="auto">
          <a:xfrm>
            <a:off x="4322102" y="3352800"/>
            <a:ext cx="4306078" cy="2743200"/>
          </a:xfrm>
          <a:prstGeom prst="rect">
            <a:avLst/>
          </a:prstGeom>
          <a:noFill/>
        </p:spPr>
      </p:pic>
    </p:spTree>
    <p:extLst>
      <p:ext uri="{BB962C8B-B14F-4D97-AF65-F5344CB8AC3E}">
        <p14:creationId xmlns:p14="http://schemas.microsoft.com/office/powerpoint/2010/main" val="156817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to="" calcmode="lin" valueType="num">
                                      <p:cBhvr>
                                        <p:cTn id="25"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earch-Engine-Marketing.jpg"/>
          <p:cNvPicPr>
            <a:picLocks noChangeAspect="1"/>
          </p:cNvPicPr>
          <p:nvPr/>
        </p:nvPicPr>
        <p:blipFill>
          <a:blip r:embed="rId2"/>
          <a:stretch>
            <a:fillRect/>
          </a:stretch>
        </p:blipFill>
        <p:spPr>
          <a:xfrm>
            <a:off x="381000" y="374073"/>
            <a:ext cx="3759200" cy="2819400"/>
          </a:xfrm>
          <a:prstGeom prst="rect">
            <a:avLst/>
          </a:prstGeom>
          <a:blipFill>
            <a:blip r:embed="rId3"/>
            <a:tile tx="0" ty="0" sx="100000" sy="100000" flip="none" algn="tl"/>
          </a:blipFill>
        </p:spPr>
      </p:pic>
      <p:pic>
        <p:nvPicPr>
          <p:cNvPr id="6" name="Picture 3" descr="C:\Documents and Settings\Personal\Desktop\zaman\Search-Engines.png"/>
          <p:cNvPicPr>
            <a:picLocks noChangeAspect="1" noChangeArrowheads="1"/>
          </p:cNvPicPr>
          <p:nvPr/>
        </p:nvPicPr>
        <p:blipFill>
          <a:blip r:embed="rId4"/>
          <a:srcRect/>
          <a:stretch>
            <a:fillRect/>
          </a:stretch>
        </p:blipFill>
        <p:spPr bwMode="auto">
          <a:xfrm>
            <a:off x="4343400" y="374074"/>
            <a:ext cx="1981200" cy="2819400"/>
          </a:xfrm>
          <a:prstGeom prst="rect">
            <a:avLst/>
          </a:prstGeom>
          <a:solidFill>
            <a:schemeClr val="tx1">
              <a:lumMod val="65000"/>
            </a:schemeClr>
          </a:solidFill>
          <a:ln w="9525">
            <a:solidFill>
              <a:schemeClr val="tx1"/>
            </a:solidFill>
          </a:ln>
        </p:spPr>
      </p:pic>
      <p:pic>
        <p:nvPicPr>
          <p:cNvPr id="7" name="Picture 6"/>
          <p:cNvPicPr>
            <a:picLocks noChangeAspect="1" noChangeArrowheads="1"/>
          </p:cNvPicPr>
          <p:nvPr/>
        </p:nvPicPr>
        <p:blipFill>
          <a:blip r:embed="rId5"/>
          <a:srcRect/>
          <a:stretch>
            <a:fillRect/>
          </a:stretch>
        </p:blipFill>
        <p:spPr bwMode="auto">
          <a:xfrm>
            <a:off x="6477000" y="381000"/>
            <a:ext cx="2286000" cy="2812474"/>
          </a:xfrm>
          <a:prstGeom prst="rect">
            <a:avLst/>
          </a:prstGeom>
          <a:noFill/>
          <a:ln w="3175">
            <a:solidFill>
              <a:schemeClr val="tx1"/>
            </a:solidFill>
            <a:miter lim="800000"/>
            <a:headEnd/>
            <a:tailEnd/>
          </a:ln>
          <a:effectLst/>
        </p:spPr>
      </p:pic>
      <p:sp>
        <p:nvSpPr>
          <p:cNvPr id="4" name="Rectangle 3"/>
          <p:cNvSpPr/>
          <p:nvPr/>
        </p:nvSpPr>
        <p:spPr>
          <a:xfrm>
            <a:off x="526470" y="3259274"/>
            <a:ext cx="8077200" cy="2616101"/>
          </a:xfrm>
          <a:prstGeom prst="rect">
            <a:avLst/>
          </a:prstGeom>
        </p:spPr>
        <p:txBody>
          <a:bodyPr wrap="square">
            <a:spAutoFit/>
          </a:bodyPr>
          <a:lstStyle/>
          <a:p>
            <a:r>
              <a:rPr lang="bn-BD" sz="3600" dirty="0">
                <a:latin typeface="NikoshBAN" pitchFamily="2" charset="0"/>
                <a:cs typeface="NikoshBAN" pitchFamily="2" charset="0"/>
              </a:rPr>
              <a:t>উপরে যে ছবিগুলো দেখা এইগুলো হচ্ছে সার্চইঞ্জিন </a:t>
            </a:r>
            <a:r>
              <a:rPr lang="bn-BD" sz="3600" dirty="0" smtClean="0">
                <a:latin typeface="NikoshBAN" pitchFamily="2" charset="0"/>
                <a:cs typeface="NikoshBAN" pitchFamily="2" charset="0"/>
              </a:rPr>
              <a:t>।</a:t>
            </a:r>
            <a:endParaRPr lang="en-US" sz="2800" dirty="0">
              <a:latin typeface="NikoshBAN" pitchFamily="2" charset="0"/>
              <a:cs typeface="NikoshBAN" pitchFamily="2" charset="0"/>
            </a:endParaRPr>
          </a:p>
          <a:p>
            <a:r>
              <a:rPr lang="bn-BD" sz="3200" dirty="0">
                <a:latin typeface="NikoshBAN" pitchFamily="2" charset="0"/>
                <a:cs typeface="NikoshBAN" pitchFamily="2" charset="0"/>
              </a:rPr>
              <a:t>এই সার্চইঞ্জিনে </a:t>
            </a:r>
            <a:r>
              <a:rPr lang="en-US" sz="3200" dirty="0" smtClean="0">
                <a:latin typeface="NikoshBAN" pitchFamily="2" charset="0"/>
                <a:cs typeface="NikoshBAN" pitchFamily="2" charset="0"/>
              </a:rPr>
              <a:t> </a:t>
            </a:r>
            <a:r>
              <a:rPr lang="en-US" sz="3200" dirty="0">
                <a:latin typeface="NikoshBAN" pitchFamily="2" charset="0"/>
                <a:cs typeface="NikoshBAN" pitchFamily="2" charset="0"/>
              </a:rPr>
              <a:t>,</a:t>
            </a:r>
            <a:r>
              <a:rPr lang="en-US" sz="3200" dirty="0" err="1">
                <a:latin typeface="NikoshBAN" pitchFamily="2" charset="0"/>
                <a:cs typeface="NikoshBAN" pitchFamily="2" charset="0"/>
              </a:rPr>
              <a:t>ebook</a:t>
            </a:r>
            <a:r>
              <a:rPr lang="bn-BD" sz="3200" dirty="0">
                <a:latin typeface="NikoshBAN" pitchFamily="2" charset="0"/>
                <a:cs typeface="NikoshBAN" pitchFamily="2" charset="0"/>
              </a:rPr>
              <a:t> অথবা  </a:t>
            </a:r>
            <a:r>
              <a:rPr lang="en-US" sz="3200" dirty="0">
                <a:latin typeface="NikoshBAN" pitchFamily="2" charset="0"/>
                <a:cs typeface="NikoshBAN" pitchFamily="2" charset="0"/>
              </a:rPr>
              <a:t>doctor with man </a:t>
            </a:r>
            <a:r>
              <a:rPr lang="bn-BD" sz="3200" dirty="0">
                <a:latin typeface="NikoshBAN" pitchFamily="2" charset="0"/>
                <a:cs typeface="NikoshBAN" pitchFamily="2" charset="0"/>
              </a:rPr>
              <a:t>এর নাম লিখে  দিলে চোখের সামনে সবকিছু খুলে যায়</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a:p>
            <a:r>
              <a:rPr lang="bn-BD" sz="3200" dirty="0">
                <a:latin typeface="NikoshBAN" pitchFamily="2" charset="0"/>
                <a:cs typeface="NikoshBAN" pitchFamily="2" charset="0"/>
              </a:rPr>
              <a:t>এখান </a:t>
            </a:r>
            <a:r>
              <a:rPr lang="bn-BD" sz="3200" dirty="0" smtClean="0">
                <a:latin typeface="NikoshBAN" pitchFamily="2" charset="0"/>
                <a:cs typeface="NikoshBAN" pitchFamily="2" charset="0"/>
              </a:rPr>
              <a:t>থেকে  </a:t>
            </a:r>
            <a:r>
              <a:rPr lang="bn-BD" sz="3200" dirty="0">
                <a:latin typeface="NikoshBAN" pitchFamily="2" charset="0"/>
                <a:cs typeface="NikoshBAN" pitchFamily="2" charset="0"/>
              </a:rPr>
              <a:t>বিভিন্ন প্রকার র্দশনীয় স্থান দেখা যায়,বই ডাউনলোড করা যায়,ডাক্তার রুগীর সেবা করছে ।যেমনঃ</a:t>
            </a:r>
          </a:p>
        </p:txBody>
      </p:sp>
    </p:spTree>
    <p:extLst>
      <p:ext uri="{BB962C8B-B14F-4D97-AF65-F5344CB8AC3E}">
        <p14:creationId xmlns:p14="http://schemas.microsoft.com/office/powerpoint/2010/main" val="26768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4)">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4)">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203</Words>
  <Application>Microsoft Office PowerPoint</Application>
  <PresentationFormat>On-screen Show (4:3)</PresentationFormat>
  <Paragraphs>45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ছবি চারটির মধ্যে কি মিল লক্ষ্য করা যায়?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Hazrat</dc:creator>
  <cp:lastModifiedBy>EC</cp:lastModifiedBy>
  <cp:revision>82</cp:revision>
  <dcterms:created xsi:type="dcterms:W3CDTF">2006-08-16T00:00:00Z</dcterms:created>
  <dcterms:modified xsi:type="dcterms:W3CDTF">2013-02-03T18:51:02Z</dcterms:modified>
</cp:coreProperties>
</file>