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268" r:id="rId3"/>
    <p:sldId id="292" r:id="rId4"/>
    <p:sldId id="287" r:id="rId5"/>
    <p:sldId id="266" r:id="rId6"/>
    <p:sldId id="277" r:id="rId7"/>
    <p:sldId id="278" r:id="rId8"/>
    <p:sldId id="294" r:id="rId9"/>
    <p:sldId id="272" r:id="rId10"/>
    <p:sldId id="280" r:id="rId11"/>
    <p:sldId id="300" r:id="rId12"/>
    <p:sldId id="295" r:id="rId13"/>
    <p:sldId id="257" r:id="rId14"/>
    <p:sldId id="258" r:id="rId15"/>
    <p:sldId id="265" r:id="rId16"/>
    <p:sldId id="264" r:id="rId17"/>
    <p:sldId id="263" r:id="rId18"/>
    <p:sldId id="259" r:id="rId19"/>
    <p:sldId id="262" r:id="rId20"/>
    <p:sldId id="260" r:id="rId21"/>
    <p:sldId id="261" r:id="rId22"/>
    <p:sldId id="269" r:id="rId23"/>
    <p:sldId id="270" r:id="rId24"/>
    <p:sldId id="281" r:id="rId25"/>
    <p:sldId id="273" r:id="rId26"/>
    <p:sldId id="288" r:id="rId27"/>
    <p:sldId id="290" r:id="rId28"/>
    <p:sldId id="283" r:id="rId29"/>
    <p:sldId id="298" r:id="rId30"/>
    <p:sldId id="289"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ED0A-AD42-4E7D-BA9F-267FF0E6327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D34D42FD-D9D9-4FFF-84B8-34BFC7330432}">
      <dgm:prSet phldrT="[Text]" custT="1"/>
      <dgm:spPr/>
      <dgm:t>
        <a:bodyPr/>
        <a:lstStyle/>
        <a:p>
          <a:r>
            <a:rPr lang="en-US" sz="1800" dirty="0" err="1" smtClean="0">
              <a:solidFill>
                <a:schemeClr val="tx1"/>
              </a:solidFill>
            </a:rPr>
            <a:t>জন্ম</a:t>
          </a:r>
          <a:r>
            <a:rPr lang="bn-IN" sz="1800" dirty="0" smtClean="0">
              <a:solidFill>
                <a:schemeClr val="tx1"/>
              </a:solidFill>
            </a:rPr>
            <a:t>:</a:t>
          </a:r>
          <a:r>
            <a:rPr lang="en-US" sz="2800" dirty="0" smtClean="0">
              <a:solidFill>
                <a:schemeClr val="tx1"/>
              </a:solidFill>
            </a:rPr>
            <a:t> </a:t>
          </a:r>
          <a:r>
            <a:rPr lang="en-US" sz="1800" dirty="0" smtClean="0">
              <a:solidFill>
                <a:schemeClr val="tx1"/>
              </a:solidFill>
              <a:latin typeface="NikoshBAN" panose="02000000000000000000" pitchFamily="2" charset="0"/>
              <a:cs typeface="NikoshBAN" panose="02000000000000000000" pitchFamily="2" charset="0"/>
            </a:rPr>
            <a:t>১</a:t>
          </a:r>
          <a:r>
            <a:rPr lang="bn-IN" sz="1800" dirty="0" smtClean="0">
              <a:solidFill>
                <a:schemeClr val="tx1"/>
              </a:solidFill>
              <a:latin typeface="NikoshBAN" panose="02000000000000000000" pitchFamily="2" charset="0"/>
              <a:cs typeface="NikoshBAN" panose="02000000000000000000" pitchFamily="2" charset="0"/>
            </a:rPr>
            <a:t>৮৯৯সালে </a:t>
          </a:r>
          <a:r>
            <a:rPr lang="en-US" sz="1800" dirty="0" err="1" smtClean="0">
              <a:solidFill>
                <a:schemeClr val="tx1"/>
              </a:solidFill>
              <a:latin typeface="NikoshBAN" panose="02000000000000000000" pitchFamily="2" charset="0"/>
              <a:cs typeface="NikoshBAN" panose="02000000000000000000" pitchFamily="2" charset="0"/>
            </a:rPr>
            <a:t>বর্ধমান</a:t>
          </a:r>
          <a:r>
            <a:rPr lang="bn-IN" sz="1800" dirty="0" smtClean="0">
              <a:solidFill>
                <a:schemeClr val="tx1"/>
              </a:solidFill>
              <a:latin typeface="NikoshBAN" panose="02000000000000000000" pitchFamily="2" charset="0"/>
              <a:cs typeface="NikoshBAN" panose="02000000000000000000" pitchFamily="2" charset="0"/>
            </a:rPr>
            <a:t> জেলার আসানসোল মহকুমার চুরুলিয়া গ্রামে</a:t>
          </a:r>
          <a:r>
            <a:rPr lang="en-US" sz="1800" dirty="0" smtClean="0">
              <a:solidFill>
                <a:schemeClr val="tx1"/>
              </a:solidFill>
              <a:latin typeface="NikoshBAN" panose="02000000000000000000" pitchFamily="2" charset="0"/>
              <a:cs typeface="NikoshBAN" panose="02000000000000000000" pitchFamily="2" charset="0"/>
            </a:rPr>
            <a:t>।</a:t>
          </a:r>
          <a:endParaRPr lang="en-US" sz="1800" dirty="0">
            <a:solidFill>
              <a:schemeClr val="tx1"/>
            </a:solidFill>
            <a:latin typeface="NikoshBAN" panose="02000000000000000000" pitchFamily="2" charset="0"/>
            <a:cs typeface="NikoshBAN" panose="02000000000000000000" pitchFamily="2" charset="0"/>
          </a:endParaRPr>
        </a:p>
      </dgm:t>
    </dgm:pt>
    <dgm:pt modelId="{15AD9981-8E8B-4840-9552-2B899A3E3617}" type="parTrans" cxnId="{9FC40D62-B59A-4CDD-B176-B37EB6921EAD}">
      <dgm:prSet/>
      <dgm:spPr/>
      <dgm:t>
        <a:bodyPr/>
        <a:lstStyle/>
        <a:p>
          <a:endParaRPr lang="en-US"/>
        </a:p>
      </dgm:t>
    </dgm:pt>
    <dgm:pt modelId="{A8294D6C-1C73-4124-937E-15474EDBD48E}" type="sibTrans" cxnId="{9FC40D62-B59A-4CDD-B176-B37EB6921EAD}">
      <dgm:prSet/>
      <dgm:spPr/>
      <dgm:t>
        <a:bodyPr/>
        <a:lstStyle/>
        <a:p>
          <a:endParaRPr lang="en-US"/>
        </a:p>
      </dgm:t>
    </dgm:pt>
    <dgm:pt modelId="{C9A8E8A5-BC14-4D40-915D-47EEEB31B62F}">
      <dgm:prSet custT="1"/>
      <dgm:spPr/>
      <dgm:t>
        <a:bodyPr/>
        <a:lstStyle/>
        <a:p>
          <a:r>
            <a:rPr lang="bn-BD" sz="1800" dirty="0" smtClean="0">
              <a:solidFill>
                <a:schemeClr val="tx1"/>
              </a:solidFill>
              <a:latin typeface="NikoshBAN" panose="02000000000000000000" pitchFamily="2" charset="0"/>
              <a:cs typeface="NikoshBAN" panose="02000000000000000000" pitchFamily="2" charset="0"/>
            </a:rPr>
            <a:t>মৃত্যুঃ</a:t>
          </a:r>
          <a:r>
            <a:rPr lang="bn-IN" sz="1800" dirty="0" smtClean="0">
              <a:solidFill>
                <a:schemeClr val="tx1"/>
              </a:solidFill>
              <a:latin typeface="NikoshBAN" panose="02000000000000000000" pitchFamily="2" charset="0"/>
              <a:cs typeface="NikoshBAN" panose="02000000000000000000" pitchFamily="2" charset="0"/>
            </a:rPr>
            <a:t> ১৯৭৬সাল ঢাকায়। ঢা</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বি</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মসজিদসংলগ্ন প্রাঙ্গনে তাঁকে সমাহিত করা হয়</a:t>
          </a:r>
          <a:r>
            <a:rPr lang="bn-IN" sz="1400" dirty="0" smtClean="0">
              <a:solidFill>
                <a:schemeClr val="tx1"/>
              </a:solidFill>
              <a:latin typeface="NikoshBAN" panose="02000000000000000000" pitchFamily="2" charset="0"/>
              <a:cs typeface="NikoshBAN" panose="02000000000000000000" pitchFamily="2" charset="0"/>
            </a:rPr>
            <a:t>।</a:t>
          </a:r>
          <a:r>
            <a:rPr lang="bn-BD" sz="1400" dirty="0" smtClean="0">
              <a:solidFill>
                <a:schemeClr val="tx1"/>
              </a:solidFill>
              <a:latin typeface="NikoshBAN" panose="02000000000000000000" pitchFamily="2" charset="0"/>
              <a:cs typeface="NikoshBAN" panose="02000000000000000000" pitchFamily="2" charset="0"/>
            </a:rPr>
            <a:t> </a:t>
          </a:r>
          <a:endParaRPr lang="en-AU" sz="1400" dirty="0">
            <a:solidFill>
              <a:schemeClr val="tx1"/>
            </a:solidFill>
            <a:latin typeface="NikoshBAN" panose="02000000000000000000" pitchFamily="2" charset="0"/>
            <a:cs typeface="NikoshBAN" panose="02000000000000000000" pitchFamily="2" charset="0"/>
          </a:endParaRPr>
        </a:p>
      </dgm:t>
    </dgm:pt>
    <dgm:pt modelId="{49C68AD8-E2FF-4B6F-9CA4-B994DE3BC9E9}" type="parTrans" cxnId="{6883A5CB-C96F-416A-8E66-818EA2BF3D11}">
      <dgm:prSet/>
      <dgm:spPr/>
      <dgm:t>
        <a:bodyPr/>
        <a:lstStyle/>
        <a:p>
          <a:endParaRPr lang="en-US"/>
        </a:p>
      </dgm:t>
    </dgm:pt>
    <dgm:pt modelId="{3230E31D-CC7E-4989-A573-0F677B9A07BC}" type="sibTrans" cxnId="{6883A5CB-C96F-416A-8E66-818EA2BF3D11}">
      <dgm:prSet/>
      <dgm:spPr/>
      <dgm:t>
        <a:bodyPr/>
        <a:lstStyle/>
        <a:p>
          <a:endParaRPr lang="en-US"/>
        </a:p>
      </dgm:t>
    </dgm:pt>
    <dgm:pt modelId="{586BA0C3-B6A0-4B92-8B79-84A31433C96E}">
      <dgm:prSet/>
      <dgm:spPr/>
      <dgm:t>
        <a:bodyPr/>
        <a:lstStyle/>
        <a:p>
          <a:endParaRPr lang="en-US"/>
        </a:p>
      </dgm:t>
    </dgm:pt>
    <dgm:pt modelId="{DDADAF8F-0AC9-41A8-8196-C087694B520D}" type="parTrans" cxnId="{2E74B56D-076E-4757-92E1-D9D1AD00EDCE}">
      <dgm:prSet/>
      <dgm:spPr/>
      <dgm:t>
        <a:bodyPr/>
        <a:lstStyle/>
        <a:p>
          <a:endParaRPr lang="en-US"/>
        </a:p>
      </dgm:t>
    </dgm:pt>
    <dgm:pt modelId="{6D76C8AA-524C-44D2-AFEB-2E895D4EBFCF}" type="sibTrans" cxnId="{2E74B56D-076E-4757-92E1-D9D1AD00EDCE}">
      <dgm:prSet/>
      <dgm:spPr/>
      <dgm:t>
        <a:bodyPr/>
        <a:lstStyle/>
        <a:p>
          <a:endParaRPr lang="en-US"/>
        </a:p>
      </dgm:t>
    </dgm:pt>
    <dgm:pt modelId="{DCA39762-9066-478D-8A32-D181829247D9}">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শিক্ষা জীবন:  ময়মনসিংহ জেলার দরিরাম পুর হাইস্কুল।</a:t>
          </a:r>
          <a:endParaRPr lang="en-AU" sz="1600" dirty="0">
            <a:solidFill>
              <a:schemeClr val="tx1"/>
            </a:solidFill>
            <a:latin typeface="NikoshBAN" panose="02000000000000000000" pitchFamily="2" charset="0"/>
            <a:cs typeface="NikoshBAN" panose="02000000000000000000" pitchFamily="2" charset="0"/>
          </a:endParaRPr>
        </a:p>
      </dgm:t>
    </dgm:pt>
    <dgm:pt modelId="{7F6056D2-61AB-4925-9AE6-325A20B43918}" type="parTrans" cxnId="{245A4139-C9DD-41F9-AFB1-CDA5C0C74EE8}">
      <dgm:prSet/>
      <dgm:spPr/>
      <dgm:t>
        <a:bodyPr/>
        <a:lstStyle/>
        <a:p>
          <a:endParaRPr lang="en-US"/>
        </a:p>
      </dgm:t>
    </dgm:pt>
    <dgm:pt modelId="{AF7D3B19-929E-4408-80E7-8C6272B55BFE}" type="sibTrans" cxnId="{245A4139-C9DD-41F9-AFB1-CDA5C0C74EE8}">
      <dgm:prSet/>
      <dgm:spPr/>
      <dgm:t>
        <a:bodyPr/>
        <a:lstStyle/>
        <a:p>
          <a:endParaRPr lang="en-US"/>
        </a:p>
      </dgm:t>
    </dgm:pt>
    <dgm:pt modelId="{F62C651F-6F19-4954-921C-AB8BC6514486}">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১৯১৭ সালে সেনাবাহিনীর বাঙালি পল্টনে যোগদিয়ে করাচি যান।</a:t>
          </a:r>
          <a:endParaRPr lang="en-AU" sz="2000" dirty="0">
            <a:solidFill>
              <a:schemeClr val="tx1"/>
            </a:solidFill>
            <a:latin typeface="NikoshBAN" panose="02000000000000000000" pitchFamily="2" charset="0"/>
            <a:cs typeface="NikoshBAN" panose="02000000000000000000" pitchFamily="2" charset="0"/>
          </a:endParaRPr>
        </a:p>
      </dgm:t>
    </dgm:pt>
    <dgm:pt modelId="{06FD7D13-9BD1-4287-B377-BDFE446327F9}" type="parTrans" cxnId="{E38528B2-DCBF-4B98-B749-0D5E85943378}">
      <dgm:prSet/>
      <dgm:spPr/>
      <dgm:t>
        <a:bodyPr/>
        <a:lstStyle/>
        <a:p>
          <a:endParaRPr lang="en-US"/>
        </a:p>
      </dgm:t>
    </dgm:pt>
    <dgm:pt modelId="{8A2CBF5D-7FC0-47DD-AEAF-5B044229F725}" type="sibTrans" cxnId="{E38528B2-DCBF-4B98-B749-0D5E85943378}">
      <dgm:prSet/>
      <dgm:spPr/>
      <dgm:t>
        <a:bodyPr/>
        <a:lstStyle/>
        <a:p>
          <a:endParaRPr lang="en-US"/>
        </a:p>
      </dgm:t>
    </dgm:pt>
    <dgm:pt modelId="{5944BB91-315E-4E44-A566-8164DF426134}">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অসাধারণ সাহিত্যকৃতির জন্য ঢা</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বি </a:t>
          </a:r>
          <a:r>
            <a:rPr lang="en-US" sz="1800" dirty="0" smtClean="0">
              <a:solidFill>
                <a:schemeClr val="tx1"/>
              </a:solidFill>
              <a:latin typeface="NikoshBAN" panose="02000000000000000000" pitchFamily="2" charset="0"/>
              <a:cs typeface="NikoshBAN" panose="02000000000000000000" pitchFamily="2" charset="0"/>
            </a:rPr>
            <a:t>. </a:t>
          </a:r>
          <a:r>
            <a:rPr lang="en-US" sz="1800" dirty="0" err="1" smtClean="0">
              <a:solidFill>
                <a:schemeClr val="tx1"/>
              </a:solidFill>
              <a:latin typeface="NikoshBAN" panose="02000000000000000000" pitchFamily="2" charset="0"/>
              <a:cs typeface="NikoshBAN" panose="02000000000000000000" pitchFamily="2" charset="0"/>
            </a:rPr>
            <a:t>তাঁকে</a:t>
          </a:r>
          <a:r>
            <a:rPr lang="bn-IN" sz="1800" dirty="0" smtClean="0">
              <a:solidFill>
                <a:schemeClr val="tx1"/>
              </a:solidFill>
              <a:latin typeface="NikoshBAN" panose="02000000000000000000" pitchFamily="2" charset="0"/>
              <a:cs typeface="NikoshBAN" panose="02000000000000000000" pitchFamily="2" charset="0"/>
            </a:rPr>
            <a:t> ডি</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লিট</a:t>
          </a:r>
          <a:r>
            <a:rPr lang="bn-BD" sz="1800" dirty="0" smtClean="0">
              <a:solidFill>
                <a:schemeClr val="tx1"/>
              </a:solidFill>
              <a:latin typeface="NikoshBAN" panose="02000000000000000000" pitchFamily="2" charset="0"/>
              <a:cs typeface="NikoshBAN" panose="02000000000000000000" pitchFamily="2" charset="0"/>
            </a:rPr>
            <a:t> </a:t>
          </a:r>
          <a:r>
            <a:rPr lang="bn-IN" sz="1800" dirty="0" smtClean="0">
              <a:solidFill>
                <a:schemeClr val="tx1"/>
              </a:solidFill>
              <a:latin typeface="NikoshBAN" panose="02000000000000000000" pitchFamily="2" charset="0"/>
              <a:cs typeface="NikoshBAN" panose="02000000000000000000" pitchFamily="2" charset="0"/>
            </a:rPr>
            <a:t>উপাধি প্রদান করেন।</a:t>
          </a:r>
          <a:endParaRPr lang="en-AU" sz="1800" dirty="0">
            <a:solidFill>
              <a:schemeClr val="tx1"/>
            </a:solidFill>
            <a:latin typeface="NikoshBAN" panose="02000000000000000000" pitchFamily="2" charset="0"/>
            <a:cs typeface="NikoshBAN" panose="02000000000000000000" pitchFamily="2" charset="0"/>
          </a:endParaRPr>
        </a:p>
      </dgm:t>
    </dgm:pt>
    <dgm:pt modelId="{21B7F75C-1A94-4A7C-9642-DA323269D892}" type="parTrans" cxnId="{5C9AAF12-6A7B-487F-941B-78B338B8008E}">
      <dgm:prSet/>
      <dgm:spPr/>
      <dgm:t>
        <a:bodyPr/>
        <a:lstStyle/>
        <a:p>
          <a:endParaRPr lang="en-US"/>
        </a:p>
      </dgm:t>
    </dgm:pt>
    <dgm:pt modelId="{4FCAFFAC-336B-40A4-8C5C-F8AA7EF698A0}" type="sibTrans" cxnId="{5C9AAF12-6A7B-487F-941B-78B338B8008E}">
      <dgm:prSet/>
      <dgm:spPr/>
      <dgm:t>
        <a:bodyPr/>
        <a:lstStyle/>
        <a:p>
          <a:endParaRPr lang="en-US"/>
        </a:p>
      </dgm:t>
    </dgm:pt>
    <dgm:pt modelId="{881C3B01-5E11-4F45-8069-D8FA785D88A3}">
      <dgm:prSet custT="1"/>
      <dgm:spPr/>
      <dgm:t>
        <a:bodyPr/>
        <a:lstStyle/>
        <a:p>
          <a:r>
            <a:rPr lang="bn-BD" sz="1800" dirty="0" smtClean="0">
              <a:solidFill>
                <a:schemeClr val="tx1"/>
              </a:solidFill>
              <a:latin typeface="NikoshBAN" panose="02000000000000000000" pitchFamily="2" charset="0"/>
              <a:cs typeface="NikoshBAN" panose="02000000000000000000" pitchFamily="2" charset="0"/>
            </a:rPr>
            <a:t>সাহিত্যকর্ম</a:t>
          </a:r>
          <a:r>
            <a:rPr lang="bn-IN" sz="1800" dirty="0" smtClean="0">
              <a:solidFill>
                <a:schemeClr val="tx1"/>
              </a:solidFill>
              <a:latin typeface="NikoshBAN" panose="02000000000000000000" pitchFamily="2" charset="0"/>
              <a:cs typeface="NikoshBAN" panose="02000000000000000000" pitchFamily="2" charset="0"/>
            </a:rPr>
            <a:t>: কবিতা-অগ্নি বীণা,বিষের বাঁশি।ব্যথার দান,রিক্তের বেদন, গল্প ও উপন্যাস, এবং নাটক ও প্রবন্ধ রচনা করেন।</a:t>
          </a:r>
          <a:r>
            <a:rPr lang="bn-BD" sz="1800" dirty="0" smtClean="0">
              <a:solidFill>
                <a:schemeClr val="tx1"/>
              </a:solidFill>
              <a:latin typeface="NikoshBAN" panose="02000000000000000000" pitchFamily="2" charset="0"/>
              <a:cs typeface="NikoshBAN" panose="02000000000000000000" pitchFamily="2" charset="0"/>
            </a:rPr>
            <a:t>         </a:t>
          </a:r>
          <a:endParaRPr lang="en-AU" sz="1800" dirty="0">
            <a:solidFill>
              <a:schemeClr val="tx1"/>
            </a:solidFill>
            <a:latin typeface="NikoshBAN" panose="02000000000000000000" pitchFamily="2" charset="0"/>
            <a:cs typeface="NikoshBAN" panose="02000000000000000000" pitchFamily="2" charset="0"/>
          </a:endParaRPr>
        </a:p>
      </dgm:t>
    </dgm:pt>
    <dgm:pt modelId="{B68697BF-C756-4AE9-A7A1-F6C395893051}" type="parTrans" cxnId="{9CD1BF82-FDF9-4FB0-BD44-88A37E41A08F}">
      <dgm:prSet/>
      <dgm:spPr/>
      <dgm:t>
        <a:bodyPr/>
        <a:lstStyle/>
        <a:p>
          <a:endParaRPr lang="en-US"/>
        </a:p>
      </dgm:t>
    </dgm:pt>
    <dgm:pt modelId="{5E66AEE7-17FA-41F6-BBFE-F0F81D7D24AE}" type="sibTrans" cxnId="{9CD1BF82-FDF9-4FB0-BD44-88A37E41A08F}">
      <dgm:prSet/>
      <dgm:spPr/>
      <dgm:t>
        <a:bodyPr/>
        <a:lstStyle/>
        <a:p>
          <a:endParaRPr lang="en-US"/>
        </a:p>
      </dgm:t>
    </dgm:pt>
    <dgm:pt modelId="{9669F0CC-D2DD-4AAD-A559-7B99D22E68DB}">
      <dgm:prSet phldrT="[Text]" custT="1"/>
      <dgm:spPr>
        <a:solidFill>
          <a:srgbClr val="C00000"/>
        </a:solidFill>
      </dgm:spPr>
      <dgm:t>
        <a:bodyPr/>
        <a:lstStyle/>
        <a:p>
          <a:r>
            <a:rPr lang="en-US" sz="2400" dirty="0" err="1" smtClean="0"/>
            <a:t>জাতীয়</a:t>
          </a:r>
          <a:r>
            <a:rPr lang="en-US" sz="2400" dirty="0" smtClean="0"/>
            <a:t> </a:t>
          </a:r>
          <a:r>
            <a:rPr lang="en-US" sz="2400" dirty="0" err="1" smtClean="0"/>
            <a:t>কবি</a:t>
          </a:r>
          <a:r>
            <a:rPr lang="en-US" sz="2400" dirty="0" smtClean="0"/>
            <a:t> </a:t>
          </a:r>
          <a:r>
            <a:rPr lang="bn-IN" sz="2400" dirty="0" smtClean="0">
              <a:latin typeface="NikoshBAN" panose="02000000000000000000" pitchFamily="2" charset="0"/>
              <a:cs typeface="NikoshBAN" panose="02000000000000000000" pitchFamily="2" charset="0"/>
            </a:rPr>
            <a:t>কাজী </a:t>
          </a:r>
          <a:r>
            <a:rPr lang="bn-IN" sz="2400" i="0" dirty="0" smtClean="0">
              <a:latin typeface="NikoshBAN" panose="02000000000000000000" pitchFamily="2" charset="0"/>
              <a:cs typeface="NikoshBAN" panose="02000000000000000000" pitchFamily="2" charset="0"/>
            </a:rPr>
            <a:t>নজরুল ইসলাম</a:t>
          </a:r>
          <a:endParaRPr lang="en-US" sz="2400" i="0" dirty="0">
            <a:latin typeface="NikoshBAN" panose="02000000000000000000" pitchFamily="2" charset="0"/>
            <a:cs typeface="NikoshBAN" panose="02000000000000000000" pitchFamily="2" charset="0"/>
          </a:endParaRPr>
        </a:p>
      </dgm:t>
    </dgm:pt>
    <dgm:pt modelId="{DDF05456-C868-4985-B742-F51E4C13B18D}" type="sibTrans" cxnId="{9843A1C9-9DFB-43C9-B48A-A6D515CF33D9}">
      <dgm:prSet/>
      <dgm:spPr/>
      <dgm:t>
        <a:bodyPr/>
        <a:lstStyle/>
        <a:p>
          <a:endParaRPr lang="en-US"/>
        </a:p>
      </dgm:t>
    </dgm:pt>
    <dgm:pt modelId="{C3A37C7B-8F22-40AA-85F0-78AF6491B573}" type="parTrans" cxnId="{9843A1C9-9DFB-43C9-B48A-A6D515CF33D9}">
      <dgm:prSet/>
      <dgm:spPr/>
      <dgm:t>
        <a:bodyPr/>
        <a:lstStyle/>
        <a:p>
          <a:endParaRPr lang="en-US"/>
        </a:p>
      </dgm:t>
    </dgm:pt>
    <dgm:pt modelId="{930FBB49-8C62-4F89-8741-3BBAC4177256}">
      <dgm:prSet phldrT="[Text]" phldr="1"/>
      <dgm:spPr/>
      <dgm:t>
        <a:bodyPr/>
        <a:lstStyle/>
        <a:p>
          <a:endParaRPr lang="en-US" dirty="0"/>
        </a:p>
      </dgm:t>
    </dgm:pt>
    <dgm:pt modelId="{22BB4FAB-DEA3-435D-833B-AF619B363794}" type="parTrans" cxnId="{1E5A5805-D35C-4C12-92E4-09845D977B20}">
      <dgm:prSet/>
      <dgm:spPr/>
      <dgm:t>
        <a:bodyPr/>
        <a:lstStyle/>
        <a:p>
          <a:endParaRPr lang="en-US"/>
        </a:p>
      </dgm:t>
    </dgm:pt>
    <dgm:pt modelId="{15CD3662-BAE7-4DC5-96B7-3F073C5928F3}" type="sibTrans" cxnId="{1E5A5805-D35C-4C12-92E4-09845D977B20}">
      <dgm:prSet/>
      <dgm:spPr/>
      <dgm:t>
        <a:bodyPr/>
        <a:lstStyle/>
        <a:p>
          <a:endParaRPr lang="en-US"/>
        </a:p>
      </dgm:t>
    </dgm:pt>
    <dgm:pt modelId="{151A996A-DE9E-4E75-AE39-531BE9FCE77B}">
      <dgm:prSet phldrT="[Text]" phldr="1"/>
      <dgm:spPr/>
      <dgm:t>
        <a:bodyPr/>
        <a:lstStyle/>
        <a:p>
          <a:endParaRPr lang="en-US" dirty="0"/>
        </a:p>
      </dgm:t>
    </dgm:pt>
    <dgm:pt modelId="{C0AC05D8-EBD8-4771-8340-B7C8B9099A9B}" type="parTrans" cxnId="{1C8987E1-098C-4644-8450-805FB63DBA6B}">
      <dgm:prSet/>
      <dgm:spPr/>
      <dgm:t>
        <a:bodyPr/>
        <a:lstStyle/>
        <a:p>
          <a:endParaRPr lang="en-US"/>
        </a:p>
      </dgm:t>
    </dgm:pt>
    <dgm:pt modelId="{ADC14E26-7C98-47FB-BC4B-21B871D7E9CD}" type="sibTrans" cxnId="{1C8987E1-098C-4644-8450-805FB63DBA6B}">
      <dgm:prSet/>
      <dgm:spPr/>
      <dgm:t>
        <a:bodyPr/>
        <a:lstStyle/>
        <a:p>
          <a:endParaRPr lang="en-US"/>
        </a:p>
      </dgm:t>
    </dgm:pt>
    <dgm:pt modelId="{BDD38B65-F99C-4C9E-A9E9-134ECEE65F1E}" type="pres">
      <dgm:prSet presAssocID="{FF79ED0A-AD42-4E7D-BA9F-267FF0E6327E}" presName="Name0" presStyleCnt="0">
        <dgm:presLayoutVars>
          <dgm:chMax val="1"/>
          <dgm:dir/>
          <dgm:animLvl val="ctr"/>
          <dgm:resizeHandles val="exact"/>
        </dgm:presLayoutVars>
      </dgm:prSet>
      <dgm:spPr/>
      <dgm:t>
        <a:bodyPr/>
        <a:lstStyle/>
        <a:p>
          <a:endParaRPr lang="en-US"/>
        </a:p>
      </dgm:t>
    </dgm:pt>
    <dgm:pt modelId="{22EAA6D9-1100-46A9-9C4B-1C1F200A56D3}" type="pres">
      <dgm:prSet presAssocID="{9669F0CC-D2DD-4AAD-A559-7B99D22E68DB}" presName="centerShape" presStyleLbl="node0" presStyleIdx="0" presStyleCnt="1" custScaleX="123093" custScaleY="113286"/>
      <dgm:spPr/>
      <dgm:t>
        <a:bodyPr/>
        <a:lstStyle/>
        <a:p>
          <a:endParaRPr lang="en-US"/>
        </a:p>
      </dgm:t>
    </dgm:pt>
    <dgm:pt modelId="{20AA0F92-7CD4-4617-BFF7-DA89B106F66B}" type="pres">
      <dgm:prSet presAssocID="{15AD9981-8E8B-4840-9552-2B899A3E3617}" presName="parTrans" presStyleLbl="sibTrans2D1" presStyleIdx="0" presStyleCnt="6"/>
      <dgm:spPr/>
      <dgm:t>
        <a:bodyPr/>
        <a:lstStyle/>
        <a:p>
          <a:endParaRPr lang="en-US"/>
        </a:p>
      </dgm:t>
    </dgm:pt>
    <dgm:pt modelId="{BA812D9B-3AEA-4C63-8722-538D920CEE21}" type="pres">
      <dgm:prSet presAssocID="{15AD9981-8E8B-4840-9552-2B899A3E3617}" presName="connectorText" presStyleLbl="sibTrans2D1" presStyleIdx="0" presStyleCnt="6"/>
      <dgm:spPr/>
      <dgm:t>
        <a:bodyPr/>
        <a:lstStyle/>
        <a:p>
          <a:endParaRPr lang="en-US"/>
        </a:p>
      </dgm:t>
    </dgm:pt>
    <dgm:pt modelId="{1F69BB2C-AC91-45B4-954F-DEDEF17D125C}" type="pres">
      <dgm:prSet presAssocID="{D34D42FD-D9D9-4FFF-84B8-34BFC7330432}" presName="node" presStyleLbl="node1" presStyleIdx="0" presStyleCnt="6" custScaleX="123259">
        <dgm:presLayoutVars>
          <dgm:bulletEnabled val="1"/>
        </dgm:presLayoutVars>
      </dgm:prSet>
      <dgm:spPr/>
      <dgm:t>
        <a:bodyPr/>
        <a:lstStyle/>
        <a:p>
          <a:endParaRPr lang="en-US"/>
        </a:p>
      </dgm:t>
    </dgm:pt>
    <dgm:pt modelId="{429345E8-6254-45FD-9670-75DF999A7D05}" type="pres">
      <dgm:prSet presAssocID="{7F6056D2-61AB-4925-9AE6-325A20B43918}" presName="parTrans" presStyleLbl="sibTrans2D1" presStyleIdx="1" presStyleCnt="6"/>
      <dgm:spPr/>
      <dgm:t>
        <a:bodyPr/>
        <a:lstStyle/>
        <a:p>
          <a:endParaRPr lang="en-US"/>
        </a:p>
      </dgm:t>
    </dgm:pt>
    <dgm:pt modelId="{EEBAC664-7FCA-4543-AB51-B496228981E2}" type="pres">
      <dgm:prSet presAssocID="{7F6056D2-61AB-4925-9AE6-325A20B43918}" presName="connectorText" presStyleLbl="sibTrans2D1" presStyleIdx="1" presStyleCnt="6"/>
      <dgm:spPr/>
      <dgm:t>
        <a:bodyPr/>
        <a:lstStyle/>
        <a:p>
          <a:endParaRPr lang="en-US"/>
        </a:p>
      </dgm:t>
    </dgm:pt>
    <dgm:pt modelId="{B8C65C87-A226-4CB6-BFE9-3AAAE344927D}" type="pres">
      <dgm:prSet presAssocID="{DCA39762-9066-478D-8A32-D181829247D9}" presName="node" presStyleLbl="node1" presStyleIdx="1" presStyleCnt="6" custScaleX="122669">
        <dgm:presLayoutVars>
          <dgm:bulletEnabled val="1"/>
        </dgm:presLayoutVars>
      </dgm:prSet>
      <dgm:spPr/>
      <dgm:t>
        <a:bodyPr/>
        <a:lstStyle/>
        <a:p>
          <a:endParaRPr lang="en-US"/>
        </a:p>
      </dgm:t>
    </dgm:pt>
    <dgm:pt modelId="{0FE14F77-455B-40AF-9ABC-6B1F09DF95DB}" type="pres">
      <dgm:prSet presAssocID="{06FD7D13-9BD1-4287-B377-BDFE446327F9}" presName="parTrans" presStyleLbl="sibTrans2D1" presStyleIdx="2" presStyleCnt="6"/>
      <dgm:spPr/>
      <dgm:t>
        <a:bodyPr/>
        <a:lstStyle/>
        <a:p>
          <a:endParaRPr lang="en-US"/>
        </a:p>
      </dgm:t>
    </dgm:pt>
    <dgm:pt modelId="{AD9FE43E-2413-4DCA-B8C5-EE20156D4588}" type="pres">
      <dgm:prSet presAssocID="{06FD7D13-9BD1-4287-B377-BDFE446327F9}" presName="connectorText" presStyleLbl="sibTrans2D1" presStyleIdx="2" presStyleCnt="6"/>
      <dgm:spPr/>
      <dgm:t>
        <a:bodyPr/>
        <a:lstStyle/>
        <a:p>
          <a:endParaRPr lang="en-US"/>
        </a:p>
      </dgm:t>
    </dgm:pt>
    <dgm:pt modelId="{A3ACFA01-22D9-4829-BD2D-EE943E054C94}" type="pres">
      <dgm:prSet presAssocID="{F62C651F-6F19-4954-921C-AB8BC6514486}" presName="node" presStyleLbl="node1" presStyleIdx="2" presStyleCnt="6" custScaleX="120563" custRadScaleRad="108922" custRadScaleInc="-3124">
        <dgm:presLayoutVars>
          <dgm:bulletEnabled val="1"/>
        </dgm:presLayoutVars>
      </dgm:prSet>
      <dgm:spPr/>
      <dgm:t>
        <a:bodyPr/>
        <a:lstStyle/>
        <a:p>
          <a:endParaRPr lang="en-US"/>
        </a:p>
      </dgm:t>
    </dgm:pt>
    <dgm:pt modelId="{2CB3065E-2CAE-42AE-AA6A-DB213BA756B8}" type="pres">
      <dgm:prSet presAssocID="{21B7F75C-1A94-4A7C-9642-DA323269D892}" presName="parTrans" presStyleLbl="sibTrans2D1" presStyleIdx="3" presStyleCnt="6"/>
      <dgm:spPr/>
      <dgm:t>
        <a:bodyPr/>
        <a:lstStyle/>
        <a:p>
          <a:endParaRPr lang="en-US"/>
        </a:p>
      </dgm:t>
    </dgm:pt>
    <dgm:pt modelId="{E716681F-7919-4E0F-A5C7-613B2918FAEE}" type="pres">
      <dgm:prSet presAssocID="{21B7F75C-1A94-4A7C-9642-DA323269D892}" presName="connectorText" presStyleLbl="sibTrans2D1" presStyleIdx="3" presStyleCnt="6"/>
      <dgm:spPr/>
      <dgm:t>
        <a:bodyPr/>
        <a:lstStyle/>
        <a:p>
          <a:endParaRPr lang="en-US"/>
        </a:p>
      </dgm:t>
    </dgm:pt>
    <dgm:pt modelId="{7C37FE3E-93C4-486D-B936-847285B1C09B}" type="pres">
      <dgm:prSet presAssocID="{5944BB91-315E-4E44-A566-8164DF426134}" presName="node" presStyleLbl="node1" presStyleIdx="3" presStyleCnt="6" custScaleX="132959" custRadScaleRad="99247" custRadScaleInc="-254">
        <dgm:presLayoutVars>
          <dgm:bulletEnabled val="1"/>
        </dgm:presLayoutVars>
      </dgm:prSet>
      <dgm:spPr/>
      <dgm:t>
        <a:bodyPr/>
        <a:lstStyle/>
        <a:p>
          <a:endParaRPr lang="en-US"/>
        </a:p>
      </dgm:t>
    </dgm:pt>
    <dgm:pt modelId="{69374F66-3F18-4FE2-BDCF-6087985D1E9D}" type="pres">
      <dgm:prSet presAssocID="{B68697BF-C756-4AE9-A7A1-F6C395893051}" presName="parTrans" presStyleLbl="sibTrans2D1" presStyleIdx="4" presStyleCnt="6"/>
      <dgm:spPr/>
      <dgm:t>
        <a:bodyPr/>
        <a:lstStyle/>
        <a:p>
          <a:endParaRPr lang="en-US"/>
        </a:p>
      </dgm:t>
    </dgm:pt>
    <dgm:pt modelId="{9205217C-AF0B-4A3C-9499-CE5683018279}" type="pres">
      <dgm:prSet presAssocID="{B68697BF-C756-4AE9-A7A1-F6C395893051}" presName="connectorText" presStyleLbl="sibTrans2D1" presStyleIdx="4" presStyleCnt="6"/>
      <dgm:spPr/>
      <dgm:t>
        <a:bodyPr/>
        <a:lstStyle/>
        <a:p>
          <a:endParaRPr lang="en-US"/>
        </a:p>
      </dgm:t>
    </dgm:pt>
    <dgm:pt modelId="{4A87F237-2D56-4E46-8BED-F5C7D41DC86B}" type="pres">
      <dgm:prSet presAssocID="{881C3B01-5E11-4F45-8069-D8FA785D88A3}" presName="node" presStyleLbl="node1" presStyleIdx="4" presStyleCnt="6" custScaleX="140925" custScaleY="118994" custRadScaleRad="110077" custRadScaleInc="4235">
        <dgm:presLayoutVars>
          <dgm:bulletEnabled val="1"/>
        </dgm:presLayoutVars>
      </dgm:prSet>
      <dgm:spPr/>
      <dgm:t>
        <a:bodyPr/>
        <a:lstStyle/>
        <a:p>
          <a:endParaRPr lang="en-US"/>
        </a:p>
      </dgm:t>
    </dgm:pt>
    <dgm:pt modelId="{BC1172EB-7CEC-4298-AAA4-E36B0E5B0849}" type="pres">
      <dgm:prSet presAssocID="{49C68AD8-E2FF-4B6F-9CA4-B994DE3BC9E9}" presName="parTrans" presStyleLbl="sibTrans2D1" presStyleIdx="5" presStyleCnt="6"/>
      <dgm:spPr/>
      <dgm:t>
        <a:bodyPr/>
        <a:lstStyle/>
        <a:p>
          <a:endParaRPr lang="en-US"/>
        </a:p>
      </dgm:t>
    </dgm:pt>
    <dgm:pt modelId="{159BCF36-DFCB-4EC6-AF0D-05B4383330A6}" type="pres">
      <dgm:prSet presAssocID="{49C68AD8-E2FF-4B6F-9CA4-B994DE3BC9E9}" presName="connectorText" presStyleLbl="sibTrans2D1" presStyleIdx="5" presStyleCnt="6"/>
      <dgm:spPr/>
      <dgm:t>
        <a:bodyPr/>
        <a:lstStyle/>
        <a:p>
          <a:endParaRPr lang="en-US"/>
        </a:p>
      </dgm:t>
    </dgm:pt>
    <dgm:pt modelId="{986228F3-4540-4901-8796-04A6BDF7DD18}" type="pres">
      <dgm:prSet presAssocID="{C9A8E8A5-BC14-4D40-915D-47EEEB31B62F}" presName="node" presStyleLbl="node1" presStyleIdx="5" presStyleCnt="6" custScaleX="129563">
        <dgm:presLayoutVars>
          <dgm:bulletEnabled val="1"/>
        </dgm:presLayoutVars>
      </dgm:prSet>
      <dgm:spPr/>
      <dgm:t>
        <a:bodyPr/>
        <a:lstStyle/>
        <a:p>
          <a:endParaRPr lang="en-US"/>
        </a:p>
      </dgm:t>
    </dgm:pt>
  </dgm:ptLst>
  <dgm:cxnLst>
    <dgm:cxn modelId="{4FDF24E7-E008-4768-8CAA-FEA2380F951A}" type="presOf" srcId="{9669F0CC-D2DD-4AAD-A559-7B99D22E68DB}" destId="{22EAA6D9-1100-46A9-9C4B-1C1F200A56D3}" srcOrd="0" destOrd="0" presId="urn:microsoft.com/office/officeart/2005/8/layout/radial5"/>
    <dgm:cxn modelId="{CDC5114B-64C8-44AA-B43F-876D03A608DC}" type="presOf" srcId="{C9A8E8A5-BC14-4D40-915D-47EEEB31B62F}" destId="{986228F3-4540-4901-8796-04A6BDF7DD18}" srcOrd="0" destOrd="0" presId="urn:microsoft.com/office/officeart/2005/8/layout/radial5"/>
    <dgm:cxn modelId="{2C78899F-310B-46AE-A5EE-B145F63CFA30}" type="presOf" srcId="{49C68AD8-E2FF-4B6F-9CA4-B994DE3BC9E9}" destId="{159BCF36-DFCB-4EC6-AF0D-05B4383330A6}" srcOrd="1" destOrd="0" presId="urn:microsoft.com/office/officeart/2005/8/layout/radial5"/>
    <dgm:cxn modelId="{829E8962-55B8-4AA4-B6F0-8F1E041433CE}" type="presOf" srcId="{DCA39762-9066-478D-8A32-D181829247D9}" destId="{B8C65C87-A226-4CB6-BFE9-3AAAE344927D}" srcOrd="0" destOrd="0" presId="urn:microsoft.com/office/officeart/2005/8/layout/radial5"/>
    <dgm:cxn modelId="{AA0F5791-5097-4DE8-A0CA-185426308AA2}" type="presOf" srcId="{FF79ED0A-AD42-4E7D-BA9F-267FF0E6327E}" destId="{BDD38B65-F99C-4C9E-A9E9-134ECEE65F1E}" srcOrd="0" destOrd="0" presId="urn:microsoft.com/office/officeart/2005/8/layout/radial5"/>
    <dgm:cxn modelId="{5A2A660D-220E-4EDB-8E0E-D25A66288482}" type="presOf" srcId="{06FD7D13-9BD1-4287-B377-BDFE446327F9}" destId="{0FE14F77-455B-40AF-9ABC-6B1F09DF95DB}" srcOrd="0" destOrd="0" presId="urn:microsoft.com/office/officeart/2005/8/layout/radial5"/>
    <dgm:cxn modelId="{6883A5CB-C96F-416A-8E66-818EA2BF3D11}" srcId="{9669F0CC-D2DD-4AAD-A559-7B99D22E68DB}" destId="{C9A8E8A5-BC14-4D40-915D-47EEEB31B62F}" srcOrd="5" destOrd="0" parTransId="{49C68AD8-E2FF-4B6F-9CA4-B994DE3BC9E9}" sibTransId="{3230E31D-CC7E-4989-A573-0F677B9A07BC}"/>
    <dgm:cxn modelId="{B30C2BFB-67A6-427B-9F54-C4ACCE9850AE}" type="presOf" srcId="{B68697BF-C756-4AE9-A7A1-F6C395893051}" destId="{69374F66-3F18-4FE2-BDCF-6087985D1E9D}" srcOrd="0" destOrd="0" presId="urn:microsoft.com/office/officeart/2005/8/layout/radial5"/>
    <dgm:cxn modelId="{57B260FF-A9A7-4058-B1D5-3FC672E5D20C}" type="presOf" srcId="{15AD9981-8E8B-4840-9552-2B899A3E3617}" destId="{BA812D9B-3AEA-4C63-8722-538D920CEE21}" srcOrd="1" destOrd="0" presId="urn:microsoft.com/office/officeart/2005/8/layout/radial5"/>
    <dgm:cxn modelId="{9843A1C9-9DFB-43C9-B48A-A6D515CF33D9}" srcId="{FF79ED0A-AD42-4E7D-BA9F-267FF0E6327E}" destId="{9669F0CC-D2DD-4AAD-A559-7B99D22E68DB}" srcOrd="0" destOrd="0" parTransId="{C3A37C7B-8F22-40AA-85F0-78AF6491B573}" sibTransId="{DDF05456-C868-4985-B742-F51E4C13B18D}"/>
    <dgm:cxn modelId="{245A4139-C9DD-41F9-AFB1-CDA5C0C74EE8}" srcId="{9669F0CC-D2DD-4AAD-A559-7B99D22E68DB}" destId="{DCA39762-9066-478D-8A32-D181829247D9}" srcOrd="1" destOrd="0" parTransId="{7F6056D2-61AB-4925-9AE6-325A20B43918}" sibTransId="{AF7D3B19-929E-4408-80E7-8C6272B55BFE}"/>
    <dgm:cxn modelId="{9FC40D62-B59A-4CDD-B176-B37EB6921EAD}" srcId="{9669F0CC-D2DD-4AAD-A559-7B99D22E68DB}" destId="{D34D42FD-D9D9-4FFF-84B8-34BFC7330432}" srcOrd="0" destOrd="0" parTransId="{15AD9981-8E8B-4840-9552-2B899A3E3617}" sibTransId="{A8294D6C-1C73-4124-937E-15474EDBD48E}"/>
    <dgm:cxn modelId="{987F9B07-8444-4EA0-B2D7-E52D9CB0DC2D}" type="presOf" srcId="{B68697BF-C756-4AE9-A7A1-F6C395893051}" destId="{9205217C-AF0B-4A3C-9499-CE5683018279}" srcOrd="1" destOrd="0" presId="urn:microsoft.com/office/officeart/2005/8/layout/radial5"/>
    <dgm:cxn modelId="{04101116-DEBC-4947-BB63-141BBAB2402C}" type="presOf" srcId="{21B7F75C-1A94-4A7C-9642-DA323269D892}" destId="{2CB3065E-2CAE-42AE-AA6A-DB213BA756B8}" srcOrd="0" destOrd="0" presId="urn:microsoft.com/office/officeart/2005/8/layout/radial5"/>
    <dgm:cxn modelId="{FEC614B9-CDF2-45A5-89E6-137ABFAE4107}" type="presOf" srcId="{881C3B01-5E11-4F45-8069-D8FA785D88A3}" destId="{4A87F237-2D56-4E46-8BED-F5C7D41DC86B}" srcOrd="0" destOrd="0" presId="urn:microsoft.com/office/officeart/2005/8/layout/radial5"/>
    <dgm:cxn modelId="{1C8987E1-098C-4644-8450-805FB63DBA6B}" srcId="{FF79ED0A-AD42-4E7D-BA9F-267FF0E6327E}" destId="{151A996A-DE9E-4E75-AE39-531BE9FCE77B}" srcOrd="1" destOrd="0" parTransId="{C0AC05D8-EBD8-4771-8340-B7C8B9099A9B}" sibTransId="{ADC14E26-7C98-47FB-BC4B-21B871D7E9CD}"/>
    <dgm:cxn modelId="{2E74B56D-076E-4757-92E1-D9D1AD00EDCE}" srcId="{FF79ED0A-AD42-4E7D-BA9F-267FF0E6327E}" destId="{586BA0C3-B6A0-4B92-8B79-84A31433C96E}" srcOrd="3" destOrd="0" parTransId="{DDADAF8F-0AC9-41A8-8196-C087694B520D}" sibTransId="{6D76C8AA-524C-44D2-AFEB-2E895D4EBFCF}"/>
    <dgm:cxn modelId="{C890BEDC-468E-4433-8E51-BAFB61569252}" type="presOf" srcId="{7F6056D2-61AB-4925-9AE6-325A20B43918}" destId="{EEBAC664-7FCA-4543-AB51-B496228981E2}" srcOrd="1" destOrd="0" presId="urn:microsoft.com/office/officeart/2005/8/layout/radial5"/>
    <dgm:cxn modelId="{1E5A5805-D35C-4C12-92E4-09845D977B20}" srcId="{FF79ED0A-AD42-4E7D-BA9F-267FF0E6327E}" destId="{930FBB49-8C62-4F89-8741-3BBAC4177256}" srcOrd="2" destOrd="0" parTransId="{22BB4FAB-DEA3-435D-833B-AF619B363794}" sibTransId="{15CD3662-BAE7-4DC5-96B7-3F073C5928F3}"/>
    <dgm:cxn modelId="{66946BA6-7A02-4634-9C87-CDA03B7D004E}" type="presOf" srcId="{7F6056D2-61AB-4925-9AE6-325A20B43918}" destId="{429345E8-6254-45FD-9670-75DF999A7D05}" srcOrd="0" destOrd="0" presId="urn:microsoft.com/office/officeart/2005/8/layout/radial5"/>
    <dgm:cxn modelId="{9CD1BF82-FDF9-4FB0-BD44-88A37E41A08F}" srcId="{9669F0CC-D2DD-4AAD-A559-7B99D22E68DB}" destId="{881C3B01-5E11-4F45-8069-D8FA785D88A3}" srcOrd="4" destOrd="0" parTransId="{B68697BF-C756-4AE9-A7A1-F6C395893051}" sibTransId="{5E66AEE7-17FA-41F6-BBFE-F0F81D7D24AE}"/>
    <dgm:cxn modelId="{6E8CCCF5-73EB-4644-9EB1-3135EF4268A6}" type="presOf" srcId="{15AD9981-8E8B-4840-9552-2B899A3E3617}" destId="{20AA0F92-7CD4-4617-BFF7-DA89B106F66B}" srcOrd="0" destOrd="0" presId="urn:microsoft.com/office/officeart/2005/8/layout/radial5"/>
    <dgm:cxn modelId="{E38528B2-DCBF-4B98-B749-0D5E85943378}" srcId="{9669F0CC-D2DD-4AAD-A559-7B99D22E68DB}" destId="{F62C651F-6F19-4954-921C-AB8BC6514486}" srcOrd="2" destOrd="0" parTransId="{06FD7D13-9BD1-4287-B377-BDFE446327F9}" sibTransId="{8A2CBF5D-7FC0-47DD-AEAF-5B044229F725}"/>
    <dgm:cxn modelId="{64799159-F0B2-40CE-9D82-C4A27C4D6AB0}" type="presOf" srcId="{D34D42FD-D9D9-4FFF-84B8-34BFC7330432}" destId="{1F69BB2C-AC91-45B4-954F-DEDEF17D125C}" srcOrd="0" destOrd="0" presId="urn:microsoft.com/office/officeart/2005/8/layout/radial5"/>
    <dgm:cxn modelId="{5C9AAF12-6A7B-487F-941B-78B338B8008E}" srcId="{9669F0CC-D2DD-4AAD-A559-7B99D22E68DB}" destId="{5944BB91-315E-4E44-A566-8164DF426134}" srcOrd="3" destOrd="0" parTransId="{21B7F75C-1A94-4A7C-9642-DA323269D892}" sibTransId="{4FCAFFAC-336B-40A4-8C5C-F8AA7EF698A0}"/>
    <dgm:cxn modelId="{7BBE0E42-2245-4A63-97D8-3AD4535C0374}" type="presOf" srcId="{49C68AD8-E2FF-4B6F-9CA4-B994DE3BC9E9}" destId="{BC1172EB-7CEC-4298-AAA4-E36B0E5B0849}" srcOrd="0" destOrd="0" presId="urn:microsoft.com/office/officeart/2005/8/layout/radial5"/>
    <dgm:cxn modelId="{86762859-66B1-41A8-966F-AF2B9BA27E93}" type="presOf" srcId="{5944BB91-315E-4E44-A566-8164DF426134}" destId="{7C37FE3E-93C4-486D-B936-847285B1C09B}" srcOrd="0" destOrd="0" presId="urn:microsoft.com/office/officeart/2005/8/layout/radial5"/>
    <dgm:cxn modelId="{22983A2C-15CE-41A2-8E96-D43D6832E70B}" type="presOf" srcId="{F62C651F-6F19-4954-921C-AB8BC6514486}" destId="{A3ACFA01-22D9-4829-BD2D-EE943E054C94}" srcOrd="0" destOrd="0" presId="urn:microsoft.com/office/officeart/2005/8/layout/radial5"/>
    <dgm:cxn modelId="{1E19A6CB-773A-4ACB-A204-4C1660584E7D}" type="presOf" srcId="{21B7F75C-1A94-4A7C-9642-DA323269D892}" destId="{E716681F-7919-4E0F-A5C7-613B2918FAEE}" srcOrd="1" destOrd="0" presId="urn:microsoft.com/office/officeart/2005/8/layout/radial5"/>
    <dgm:cxn modelId="{537C2996-B20E-47D6-BC86-8BA0732956FB}" type="presOf" srcId="{06FD7D13-9BD1-4287-B377-BDFE446327F9}" destId="{AD9FE43E-2413-4DCA-B8C5-EE20156D4588}" srcOrd="1" destOrd="0" presId="urn:microsoft.com/office/officeart/2005/8/layout/radial5"/>
    <dgm:cxn modelId="{52144DD2-B45B-48FF-8502-0AF4B85D3F65}" type="presParOf" srcId="{BDD38B65-F99C-4C9E-A9E9-134ECEE65F1E}" destId="{22EAA6D9-1100-46A9-9C4B-1C1F200A56D3}" srcOrd="0" destOrd="0" presId="urn:microsoft.com/office/officeart/2005/8/layout/radial5"/>
    <dgm:cxn modelId="{E1572DB7-26A8-4A98-A7B9-79DCE0241E58}" type="presParOf" srcId="{BDD38B65-F99C-4C9E-A9E9-134ECEE65F1E}" destId="{20AA0F92-7CD4-4617-BFF7-DA89B106F66B}" srcOrd="1" destOrd="0" presId="urn:microsoft.com/office/officeart/2005/8/layout/radial5"/>
    <dgm:cxn modelId="{FA9BE8F5-AD09-4D0A-BE4C-A701809BF586}" type="presParOf" srcId="{20AA0F92-7CD4-4617-BFF7-DA89B106F66B}" destId="{BA812D9B-3AEA-4C63-8722-538D920CEE21}" srcOrd="0" destOrd="0" presId="urn:microsoft.com/office/officeart/2005/8/layout/radial5"/>
    <dgm:cxn modelId="{E7E42E61-5DD5-4A6B-A901-C72A0ECAEA65}" type="presParOf" srcId="{BDD38B65-F99C-4C9E-A9E9-134ECEE65F1E}" destId="{1F69BB2C-AC91-45B4-954F-DEDEF17D125C}" srcOrd="2" destOrd="0" presId="urn:microsoft.com/office/officeart/2005/8/layout/radial5"/>
    <dgm:cxn modelId="{FA98B5CD-7AAC-4955-8610-422502268A53}" type="presParOf" srcId="{BDD38B65-F99C-4C9E-A9E9-134ECEE65F1E}" destId="{429345E8-6254-45FD-9670-75DF999A7D05}" srcOrd="3" destOrd="0" presId="urn:microsoft.com/office/officeart/2005/8/layout/radial5"/>
    <dgm:cxn modelId="{7BA62691-E751-433C-90DD-09B44849F039}" type="presParOf" srcId="{429345E8-6254-45FD-9670-75DF999A7D05}" destId="{EEBAC664-7FCA-4543-AB51-B496228981E2}" srcOrd="0" destOrd="0" presId="urn:microsoft.com/office/officeart/2005/8/layout/radial5"/>
    <dgm:cxn modelId="{04376F8A-C273-48B3-97E1-8F518493C515}" type="presParOf" srcId="{BDD38B65-F99C-4C9E-A9E9-134ECEE65F1E}" destId="{B8C65C87-A226-4CB6-BFE9-3AAAE344927D}" srcOrd="4" destOrd="0" presId="urn:microsoft.com/office/officeart/2005/8/layout/radial5"/>
    <dgm:cxn modelId="{68E9EC89-591E-44CB-A1DD-CED8A4F45FF8}" type="presParOf" srcId="{BDD38B65-F99C-4C9E-A9E9-134ECEE65F1E}" destId="{0FE14F77-455B-40AF-9ABC-6B1F09DF95DB}" srcOrd="5" destOrd="0" presId="urn:microsoft.com/office/officeart/2005/8/layout/radial5"/>
    <dgm:cxn modelId="{E0C1676F-2DDB-42EC-9B58-645819F50248}" type="presParOf" srcId="{0FE14F77-455B-40AF-9ABC-6B1F09DF95DB}" destId="{AD9FE43E-2413-4DCA-B8C5-EE20156D4588}" srcOrd="0" destOrd="0" presId="urn:microsoft.com/office/officeart/2005/8/layout/radial5"/>
    <dgm:cxn modelId="{08E5C539-F920-46D8-A042-28B8D49B1980}" type="presParOf" srcId="{BDD38B65-F99C-4C9E-A9E9-134ECEE65F1E}" destId="{A3ACFA01-22D9-4829-BD2D-EE943E054C94}" srcOrd="6" destOrd="0" presId="urn:microsoft.com/office/officeart/2005/8/layout/radial5"/>
    <dgm:cxn modelId="{08971922-2C25-406D-821A-0DB133DE833A}" type="presParOf" srcId="{BDD38B65-F99C-4C9E-A9E9-134ECEE65F1E}" destId="{2CB3065E-2CAE-42AE-AA6A-DB213BA756B8}" srcOrd="7" destOrd="0" presId="urn:microsoft.com/office/officeart/2005/8/layout/radial5"/>
    <dgm:cxn modelId="{E0CE9F64-BB33-46FD-8DB1-78236548CE43}" type="presParOf" srcId="{2CB3065E-2CAE-42AE-AA6A-DB213BA756B8}" destId="{E716681F-7919-4E0F-A5C7-613B2918FAEE}" srcOrd="0" destOrd="0" presId="urn:microsoft.com/office/officeart/2005/8/layout/radial5"/>
    <dgm:cxn modelId="{13D92DA6-6167-4B9C-ABD2-0F3B53AB2836}" type="presParOf" srcId="{BDD38B65-F99C-4C9E-A9E9-134ECEE65F1E}" destId="{7C37FE3E-93C4-486D-B936-847285B1C09B}" srcOrd="8" destOrd="0" presId="urn:microsoft.com/office/officeart/2005/8/layout/radial5"/>
    <dgm:cxn modelId="{8DBF462C-C0F9-4F7F-9AEC-8A773B0FD828}" type="presParOf" srcId="{BDD38B65-F99C-4C9E-A9E9-134ECEE65F1E}" destId="{69374F66-3F18-4FE2-BDCF-6087985D1E9D}" srcOrd="9" destOrd="0" presId="urn:microsoft.com/office/officeart/2005/8/layout/radial5"/>
    <dgm:cxn modelId="{DF7481E2-DD7B-46BC-9905-AD6AD4D88721}" type="presParOf" srcId="{69374F66-3F18-4FE2-BDCF-6087985D1E9D}" destId="{9205217C-AF0B-4A3C-9499-CE5683018279}" srcOrd="0" destOrd="0" presId="urn:microsoft.com/office/officeart/2005/8/layout/radial5"/>
    <dgm:cxn modelId="{199245A0-F19C-46F0-A28E-C9FBE9932827}" type="presParOf" srcId="{BDD38B65-F99C-4C9E-A9E9-134ECEE65F1E}" destId="{4A87F237-2D56-4E46-8BED-F5C7D41DC86B}" srcOrd="10" destOrd="0" presId="urn:microsoft.com/office/officeart/2005/8/layout/radial5"/>
    <dgm:cxn modelId="{B9CB4D17-824C-4FEF-935D-D9DD68310F4E}" type="presParOf" srcId="{BDD38B65-F99C-4C9E-A9E9-134ECEE65F1E}" destId="{BC1172EB-7CEC-4298-AAA4-E36B0E5B0849}" srcOrd="11" destOrd="0" presId="urn:microsoft.com/office/officeart/2005/8/layout/radial5"/>
    <dgm:cxn modelId="{DF9BA53B-E8C1-477B-9274-1401F95F8434}" type="presParOf" srcId="{BC1172EB-7CEC-4298-AAA4-E36B0E5B0849}" destId="{159BCF36-DFCB-4EC6-AF0D-05B4383330A6}" srcOrd="0" destOrd="0" presId="urn:microsoft.com/office/officeart/2005/8/layout/radial5"/>
    <dgm:cxn modelId="{633FCD76-6C94-4394-9CE6-4AD8E3415594}" type="presParOf" srcId="{BDD38B65-F99C-4C9E-A9E9-134ECEE65F1E}" destId="{986228F3-4540-4901-8796-04A6BDF7DD1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t>‹#›</a:t>
            </a:fld>
            <a:endParaRPr lang="en-US"/>
          </a:p>
        </p:txBody>
      </p:sp>
    </p:spTree>
    <p:extLst>
      <p:ext uri="{BB962C8B-B14F-4D97-AF65-F5344CB8AC3E}">
        <p14:creationId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9AED6-4B48-4DB7-A04F-DE5872F60F89}" type="slidenum">
              <a:rPr lang="en-US" smtClean="0"/>
              <a:t>24</a:t>
            </a:fld>
            <a:endParaRPr lang="en-US"/>
          </a:p>
        </p:txBody>
      </p:sp>
    </p:spTree>
    <p:extLst>
      <p:ext uri="{BB962C8B-B14F-4D97-AF65-F5344CB8AC3E}">
        <p14:creationId xmlns:p14="http://schemas.microsoft.com/office/powerpoint/2010/main" val="22154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t>10/12/2019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t>‹#›</a:t>
            </a:fld>
            <a:endParaRPr lang="en-US"/>
          </a:p>
        </p:txBody>
      </p:sp>
    </p:spTree>
    <p:extLst>
      <p:ext uri="{BB962C8B-B14F-4D97-AF65-F5344CB8AC3E}">
        <p14:creationId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9.jpg"/></Relationships>
</file>

<file path=ppt/slides/_rels/slide2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56.jpg"/><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7.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5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1322"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88" y="143184"/>
            <a:ext cx="10719523" cy="6494973"/>
          </a:xfrm>
          <a:prstGeom prst="rect">
            <a:avLst/>
          </a:prstGeom>
        </p:spPr>
      </p:pic>
      <p:sp>
        <p:nvSpPr>
          <p:cNvPr id="4" name="TextBox 3"/>
          <p:cNvSpPr txBox="1"/>
          <p:nvPr/>
        </p:nvSpPr>
        <p:spPr>
          <a:xfrm>
            <a:off x="2552131" y="2867894"/>
            <a:ext cx="7533564" cy="3770263"/>
          </a:xfrm>
          <a:prstGeom prst="rect">
            <a:avLst/>
          </a:prstGeom>
          <a:noFill/>
        </p:spPr>
        <p:txBody>
          <a:bodyPr wrap="square" rtlCol="0">
            <a:spAutoFit/>
          </a:bodyPr>
          <a:lstStyle/>
          <a:p>
            <a:r>
              <a:rPr lang="bn-IN" sz="23900" dirty="0" smtClean="0">
                <a:solidFill>
                  <a:schemeClr val="bg1"/>
                </a:solidFill>
                <a:latin typeface="NikoshBAN" panose="02000000000000000000" pitchFamily="2" charset="0"/>
                <a:cs typeface="NikoshBAN" panose="02000000000000000000" pitchFamily="2" charset="0"/>
              </a:rPr>
              <a:t>স্বাগতম</a:t>
            </a:r>
            <a:endParaRPr lang="en-US" sz="239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1550571" y="439685"/>
            <a:ext cx="9367637" cy="1569660"/>
          </a:xfrm>
          <a:prstGeom prst="rect">
            <a:avLst/>
          </a:prstGeom>
          <a:noFill/>
        </p:spPr>
        <p:txBody>
          <a:bodyPr wrap="square" rtlCol="0">
            <a:spAutoFit/>
          </a:bodyPr>
          <a:lstStyle/>
          <a:p>
            <a:r>
              <a:rPr lang="bn-IN" sz="9600" dirty="0" smtClean="0">
                <a:solidFill>
                  <a:srgbClr val="FF0000"/>
                </a:solidFill>
                <a:latin typeface="NikoshBAN" panose="02000000000000000000" pitchFamily="2" charset="0"/>
                <a:cs typeface="NikoshBAN" panose="02000000000000000000" pitchFamily="2" charset="0"/>
              </a:rPr>
              <a:t>আজকের ক্লাসে সবাইকে</a:t>
            </a:r>
            <a:endParaRPr lang="en-US" sz="9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295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2"/>
                                        </p:tgtEl>
                                        <p:attrNameLst>
                                          <p:attrName>ppt_w</p:attrName>
                                        </p:attrNameLst>
                                      </p:cBhvr>
                                      <p:tavLst>
                                        <p:tav tm="0">
                                          <p:val>
                                            <p:strVal val="ppt_w"/>
                                          </p:val>
                                        </p:tav>
                                        <p:tav tm="100000">
                                          <p:val>
                                            <p:fltVal val="0"/>
                                          </p:val>
                                        </p:tav>
                                      </p:tavLst>
                                    </p:anim>
                                    <p:anim calcmode="lin" valueType="num">
                                      <p:cBhvr>
                                        <p:cTn id="7" dur="2000"/>
                                        <p:tgtEl>
                                          <p:spTgt spid="2"/>
                                        </p:tgtEl>
                                        <p:attrNameLst>
                                          <p:attrName>ppt_h</p:attrName>
                                        </p:attrNameLst>
                                      </p:cBhvr>
                                      <p:tavLst>
                                        <p:tav tm="0">
                                          <p:val>
                                            <p:strVal val="ppt_h"/>
                                          </p:val>
                                        </p:tav>
                                        <p:tav tm="100000">
                                          <p:val>
                                            <p:fltVal val="0"/>
                                          </p:val>
                                        </p:tav>
                                      </p:tavLst>
                                    </p:anim>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3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par>
                          <p:cTn id="23" fill="hold">
                            <p:stCondLst>
                              <p:cond delay="5000"/>
                            </p:stCondLst>
                            <p:childTnLst>
                              <p:par>
                                <p:cTn id="24" presetID="31"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019550" y="0"/>
            <a:ext cx="2830955" cy="140907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একক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709684" y="1569493"/>
            <a:ext cx="10290411" cy="16786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প্রশ্নঃ-জাতীয় কবি কাজী নজরুল ইসলামকে “বিদ্রোহী কবি” বলা হয় কেন?</a:t>
            </a:r>
            <a:endParaRPr lang="en-US" sz="4800" dirty="0">
              <a:latin typeface="NikoshBAN" panose="02000000000000000000" pitchFamily="2" charset="0"/>
              <a:cs typeface="NikoshBAN" panose="02000000000000000000" pitchFamily="2" charset="0"/>
            </a:endParaRPr>
          </a:p>
        </p:txBody>
      </p:sp>
      <p:sp>
        <p:nvSpPr>
          <p:cNvPr id="4" name="Rounded Rectangle 3"/>
          <p:cNvSpPr/>
          <p:nvPr/>
        </p:nvSpPr>
        <p:spPr>
          <a:xfrm>
            <a:off x="709684" y="3381736"/>
            <a:ext cx="10290411" cy="32589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bg1"/>
                </a:solidFill>
                <a:latin typeface="NikoshBAN" panose="02000000000000000000" pitchFamily="2" charset="0"/>
                <a:cs typeface="NikoshBAN" panose="02000000000000000000" pitchFamily="2" charset="0"/>
              </a:rPr>
              <a:t>উত্তরঃ- </a:t>
            </a:r>
            <a:r>
              <a:rPr lang="bn-IN" sz="4400" dirty="0" smtClean="0">
                <a:latin typeface="NikoshBAN" panose="02000000000000000000" pitchFamily="2" charset="0"/>
                <a:cs typeface="NikoshBAN" panose="02000000000000000000" pitchFamily="2" charset="0"/>
              </a:rPr>
              <a:t>জাতীয় </a:t>
            </a:r>
            <a:r>
              <a:rPr lang="bn-IN" sz="4400" dirty="0">
                <a:latin typeface="NikoshBAN" panose="02000000000000000000" pitchFamily="2" charset="0"/>
                <a:cs typeface="NikoshBAN" panose="02000000000000000000" pitchFamily="2" charset="0"/>
              </a:rPr>
              <a:t>কবি কাজী নজরুল </a:t>
            </a:r>
            <a:r>
              <a:rPr lang="bn-IN" sz="4400" dirty="0" smtClean="0">
                <a:latin typeface="NikoshBAN" panose="02000000000000000000" pitchFamily="2" charset="0"/>
                <a:cs typeface="NikoshBAN" panose="02000000000000000000" pitchFamily="2" charset="0"/>
              </a:rPr>
              <a:t>ইসলাম এর লেখায় তিনি সামাজিক অবিচার ও পরাধীনতার বিরূদ্ধে সোচ্চার হয়েছেন। এজন্য তাঁকে </a:t>
            </a:r>
            <a:r>
              <a:rPr lang="bn-IN" sz="4400" dirty="0">
                <a:latin typeface="NikoshBAN" panose="02000000000000000000" pitchFamily="2" charset="0"/>
                <a:cs typeface="NikoshBAN" panose="02000000000000000000" pitchFamily="2" charset="0"/>
              </a:rPr>
              <a:t>“বিদ্রোহী কবি” বলা হয় </a:t>
            </a:r>
            <a:r>
              <a:rPr lang="bn-IN" sz="4400" dirty="0" smtClean="0">
                <a:latin typeface="NikoshBAN" panose="02000000000000000000" pitchFamily="2" charset="0"/>
                <a:cs typeface="NikoshBAN" panose="02000000000000000000" pitchFamily="2" charset="0"/>
              </a:rPr>
              <a:t>।</a:t>
            </a:r>
            <a:r>
              <a:rPr lang="bn-IN" sz="4400" dirty="0" smtClean="0">
                <a:solidFill>
                  <a:schemeClr val="bg1"/>
                </a:solidFill>
                <a:latin typeface="NikoshBAN" panose="02000000000000000000" pitchFamily="2" charset="0"/>
                <a:cs typeface="NikoshBAN" panose="02000000000000000000" pitchFamily="2" charset="0"/>
              </a:rPr>
              <a:t> </a:t>
            </a:r>
            <a:endParaRPr lang="en-US" sz="4400" dirty="0">
              <a:solidFill>
                <a:schemeClr val="bg1"/>
              </a:solidFill>
              <a:latin typeface="NikoshBAN" panose="02000000000000000000" pitchFamily="2" charset="0"/>
              <a:cs typeface="NikoshBAN" panose="02000000000000000000" pitchFamily="2" charset="0"/>
            </a:endParaRPr>
          </a:p>
        </p:txBody>
      </p:sp>
      <p:sp>
        <p:nvSpPr>
          <p:cNvPr id="9" name="Oval 8"/>
          <p:cNvSpPr/>
          <p:nvPr/>
        </p:nvSpPr>
        <p:spPr>
          <a:xfrm>
            <a:off x="10209676"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839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আদর্শ </a:t>
            </a:r>
            <a:r>
              <a:rPr lang="bn-IN" sz="5400" dirty="0">
                <a:solidFill>
                  <a:srgbClr val="FF0000"/>
                </a:solidFill>
                <a:latin typeface="NikoshBAN" panose="02000000000000000000" pitchFamily="2" charset="0"/>
                <a:cs typeface="NikoshBAN" panose="02000000000000000000" pitchFamily="2" charset="0"/>
              </a:rPr>
              <a:t>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5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1" y="2908073"/>
            <a:ext cx="4885711" cy="26368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116" y="66531"/>
            <a:ext cx="5636526" cy="27750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31" y="66531"/>
            <a:ext cx="4885711" cy="27750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117" y="2908074"/>
            <a:ext cx="5636526" cy="2636889"/>
          </a:xfrm>
          <a:prstGeom prst="rect">
            <a:avLst/>
          </a:prstGeom>
          <a:solidFill>
            <a:schemeClr val="accent4">
              <a:lumMod val="20000"/>
              <a:lumOff val="80000"/>
            </a:schemeClr>
          </a:solidFill>
        </p:spPr>
      </p:pic>
      <p:sp>
        <p:nvSpPr>
          <p:cNvPr id="7" name="TextBox 6"/>
          <p:cNvSpPr txBox="1"/>
          <p:nvPr/>
        </p:nvSpPr>
        <p:spPr>
          <a:xfrm>
            <a:off x="723331" y="5601570"/>
            <a:ext cx="10604311"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আজ আমাদের এই নতুন করিয়া মহাজাগরণের দিনে আমাদের সেই শক্তিকে ভুলিলে চলিবেনা- যাহাদের উপর আমাদের দশ আনা শক্তি নির্ভর করিতেছে। অথচ আমরা তাহাদিগকে উপেক্ষা করিয়া আসিতেছি। সেই হইতেছে আমাদের দেশের তথা কথিত “ছোটলোক “ সম্প্রদায়।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02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par>
                          <p:cTn id="16" fill="hold">
                            <p:stCondLst>
                              <p:cond delay="6000"/>
                            </p:stCondLst>
                            <p:childTnLst>
                              <p:par>
                                <p:cTn id="17" presetID="21"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8)">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165" t="16880" r="20531" b="16522"/>
          <a:stretch/>
        </p:blipFill>
        <p:spPr>
          <a:xfrm>
            <a:off x="884420" y="2961564"/>
            <a:ext cx="5051685" cy="25180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773" y="0"/>
            <a:ext cx="5211277" cy="28660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20" y="-1"/>
            <a:ext cx="5051685" cy="28349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773" y="2961564"/>
            <a:ext cx="5211277" cy="2518095"/>
          </a:xfrm>
          <a:prstGeom prst="rect">
            <a:avLst/>
          </a:prstGeom>
        </p:spPr>
      </p:pic>
      <p:sp>
        <p:nvSpPr>
          <p:cNvPr id="10" name="TextBox 9"/>
          <p:cNvSpPr txBox="1"/>
          <p:nvPr/>
        </p:nvSpPr>
        <p:spPr>
          <a:xfrm>
            <a:off x="884421" y="5512798"/>
            <a:ext cx="10388630"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আমাদের আভিজাত্য-গর্বিত সম্প্রদায়ই এই হত ভাগ্যদের এই রূপ নামকরণ করিয়াছেন।কিন্তু কোন যন্ত্র দিয়া এই দুই শ্রেণির </a:t>
            </a:r>
            <a:r>
              <a:rPr lang="en-US" sz="2400" dirty="0" err="1" smtClean="0">
                <a:latin typeface="NikoshBAN" panose="02000000000000000000" pitchFamily="2" charset="0"/>
                <a:cs typeface="NikoshBAN" panose="02000000000000000000" pitchFamily="2" charset="0"/>
              </a:rPr>
              <a:t>লো</a:t>
            </a:r>
            <a:r>
              <a:rPr lang="bn-IN" sz="2400" dirty="0" smtClean="0">
                <a:latin typeface="NikoshBAN" panose="02000000000000000000" pitchFamily="2" charset="0"/>
                <a:cs typeface="NikoshBAN" panose="02000000000000000000" pitchFamily="2" charset="0"/>
              </a:rPr>
              <a:t>কের অন্তর যদি দেখিতে পারো, তাহলে দেখিবে ঐ তথাকথিত “ছোটলোক”-এর অন্তর কাঁচের ন্যায় স্বচ্ছ,তার পরও তারা কোন কার্য করিতে পারিতেছেনা। তার কারণ এই ভদ্র সম্প্রদায়ের অত্যাচার।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3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73" y="3113743"/>
            <a:ext cx="5539844" cy="281302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724"/>
          <a:stretch/>
        </p:blipFill>
        <p:spPr>
          <a:xfrm>
            <a:off x="713672" y="149903"/>
            <a:ext cx="5539844" cy="2863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8664"/>
          <a:stretch/>
        </p:blipFill>
        <p:spPr>
          <a:xfrm>
            <a:off x="6338246" y="149902"/>
            <a:ext cx="5148203" cy="28448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245" y="3113743"/>
            <a:ext cx="5148203" cy="2813020"/>
          </a:xfrm>
          <a:prstGeom prst="rect">
            <a:avLst/>
          </a:prstGeom>
        </p:spPr>
      </p:pic>
      <p:sp>
        <p:nvSpPr>
          <p:cNvPr id="8" name="TextBox 7"/>
          <p:cNvSpPr txBox="1"/>
          <p:nvPr/>
        </p:nvSpPr>
        <p:spPr>
          <a:xfrm>
            <a:off x="713672" y="6027003"/>
            <a:ext cx="10772777" cy="830997"/>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সে ব্যাচারা জন্ম হইতে এই ঘৃণা, উপেক্ষা পাইয়া নিজেকে এতো ছোট মনে করে। সেও আমাদের মত মানুষ- সেও যে সেই এক আল্লাহ-এর সৃষ্টি, তাহারও যে মানুষ হইবার সমান অধিকার আছে,- তাহা সে একেবারে ভুলিয়া যায়।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64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9"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3"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1+#ppt_w/2"/>
                                          </p:val>
                                        </p:tav>
                                        <p:tav tm="100000">
                                          <p:val>
                                            <p:strVal val="#ppt_x"/>
                                          </p:val>
                                        </p:tav>
                                      </p:tavLst>
                                    </p:anim>
                                    <p:anim calcmode="lin" valueType="num">
                                      <p:cBhvr additive="base">
                                        <p:cTn id="23" dur="20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26"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98765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899" y="3101796"/>
            <a:ext cx="5375713" cy="27166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90" y="141274"/>
            <a:ext cx="4829406" cy="29196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899" y="121406"/>
            <a:ext cx="5375713" cy="29196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390" y="3121665"/>
            <a:ext cx="4829406" cy="2716614"/>
          </a:xfrm>
          <a:prstGeom prst="rect">
            <a:avLst/>
          </a:prstGeom>
        </p:spPr>
      </p:pic>
      <p:sp>
        <p:nvSpPr>
          <p:cNvPr id="8" name="TextBox 7"/>
          <p:cNvSpPr txBox="1"/>
          <p:nvPr/>
        </p:nvSpPr>
        <p:spPr>
          <a:xfrm>
            <a:off x="929390" y="5787325"/>
            <a:ext cx="10328222"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যদি কেও এই উৎপীড়নের বিরুদ্ধে বিদ্রোহাচরণ করে, অমনি আমাদের ভদ্র সম্প্রদায় তাহার মাথায় প্রচণ্ড আঘাত করিয়া তাহাকে অজ্ঞান করিয়া ফেলে।এই-হতভাগাদিগকে – আমাদের এই সত্যিকার মানুষদিগকে আমরা এই রকম অবহেলা করিয়া চলিয়াছি বলিয়াই আজ আমাদের এতো অধপতন।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4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2000"/>
                                        <p:tgtEl>
                                          <p:spTgt spid="5"/>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2000"/>
                                        <p:tgtEl>
                                          <p:spTgt spid="6"/>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2000"/>
                                        <p:tgtEl>
                                          <p:spTgt spid="3"/>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255" y="203221"/>
            <a:ext cx="5211738" cy="27350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64" y="230517"/>
            <a:ext cx="5023096" cy="27077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255" y="3001425"/>
            <a:ext cx="5211738" cy="26214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764" y="3001425"/>
            <a:ext cx="5023096" cy="2621493"/>
          </a:xfrm>
          <a:prstGeom prst="rect">
            <a:avLst/>
          </a:prstGeom>
        </p:spPr>
      </p:pic>
      <p:sp>
        <p:nvSpPr>
          <p:cNvPr id="9" name="TextBox 8"/>
          <p:cNvSpPr txBox="1"/>
          <p:nvPr/>
        </p:nvSpPr>
        <p:spPr>
          <a:xfrm>
            <a:off x="927764" y="5527343"/>
            <a:ext cx="10357229"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দেশের অধিবাসী লইয়াই তো দেশ এবং ব্যক্তির সমষ্টিই তো জাতি। আর সে- দেশকে , সে- জাতিকে যদি দেশের,জাতির সকলে বুঝতে না পারে , তবে তাহার উন্নতির আশা করা আর আকাশে অট্টালিকা নির্মাণের চেষ্টা করা একই কথা।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95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par>
                          <p:cTn id="16" fill="hold">
                            <p:stCondLst>
                              <p:cond delay="6000"/>
                            </p:stCondLst>
                            <p:childTnLst>
                              <p:par>
                                <p:cTn id="17" presetID="21"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2000"/>
                                        <p:tgtEl>
                                          <p:spTgt spid="7"/>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26" y="20260"/>
            <a:ext cx="12201825" cy="6837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08" y="149913"/>
            <a:ext cx="4917820" cy="28730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14" y="149913"/>
            <a:ext cx="5555660" cy="28730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22" y="3106522"/>
            <a:ext cx="4917820" cy="24125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914" y="3106522"/>
            <a:ext cx="5555660" cy="2474581"/>
          </a:xfrm>
          <a:prstGeom prst="rect">
            <a:avLst/>
          </a:prstGeom>
        </p:spPr>
      </p:pic>
      <p:sp>
        <p:nvSpPr>
          <p:cNvPr id="8" name="TextBox 7"/>
          <p:cNvSpPr txBox="1"/>
          <p:nvPr/>
        </p:nvSpPr>
        <p:spPr>
          <a:xfrm>
            <a:off x="731008" y="5473005"/>
            <a:ext cx="1058656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যদি একবার আমাদের এই জনশক্তিকে উদবুদ্ধ করিতে পারো, তাহাদিগকে মানুষ বলিয়া ভাই বলিয়া কোল দিবার তোমার উদারতা থাকে,তাহাদিগের শক্তির উন্মেষ করিতে পার ,তাহা হইলে দেখিবে শত বৎসর চেষ্টা করিয়াও  যে কাজ করিতে পারিতেছনা,এক দিনে সেই কাজ সম্পন্ন হইবে।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99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2000"/>
                                        <p:tgtEl>
                                          <p:spTgt spid="5"/>
                                        </p:tgtEl>
                                      </p:cBhvr>
                                    </p:animEffect>
                                  </p:childTnLst>
                                </p:cTn>
                              </p:par>
                            </p:childTnLst>
                          </p:cTn>
                        </p:par>
                        <p:par>
                          <p:cTn id="16" fill="hold">
                            <p:stCondLst>
                              <p:cond delay="60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90" y="70739"/>
            <a:ext cx="4952795" cy="26292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18" y="2770742"/>
            <a:ext cx="5336656" cy="22713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390" y="2770742"/>
            <a:ext cx="4952795" cy="227137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4677"/>
          <a:stretch/>
        </p:blipFill>
        <p:spPr>
          <a:xfrm>
            <a:off x="5980918" y="70739"/>
            <a:ext cx="5336656" cy="2629264"/>
          </a:xfrm>
          <a:prstGeom prst="rect">
            <a:avLst/>
          </a:prstGeom>
        </p:spPr>
      </p:pic>
      <p:sp>
        <p:nvSpPr>
          <p:cNvPr id="8" name="TextBox 7"/>
          <p:cNvSpPr txBox="1"/>
          <p:nvPr/>
        </p:nvSpPr>
        <p:spPr>
          <a:xfrm>
            <a:off x="929390" y="5042118"/>
            <a:ext cx="10388184" cy="1815882"/>
          </a:xfrm>
          <a:prstGeom prst="rect">
            <a:avLst/>
          </a:prstGeom>
          <a:solidFill>
            <a:schemeClr val="accent5">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একবার মহাত্মা গান্ধীর কথা ভাবিয়া দেখ, তিনি যদি এমন করিয়া প্রাণ খুলিয়া ইহাদের সহিত না মিসিতেন, ইহাদের সুখ-দুখের এমন করিয়া ভাগী না হইতেন ইহাদিগকে যদি নিজের বুকের রক্ত দিয়া, তাহারা খাইতে পাইলনা বলিয়া  নি</a:t>
            </a:r>
            <a:r>
              <a:rPr lang="en-US" sz="2800" dirty="0" err="1" smtClean="0">
                <a:latin typeface="NikoshBAN" panose="02000000000000000000" pitchFamily="2" charset="0"/>
                <a:cs typeface="NikoshBAN" panose="02000000000000000000" pitchFamily="2" charset="0"/>
              </a:rPr>
              <a:t>জে</a:t>
            </a:r>
            <a:r>
              <a:rPr lang="bn-IN" sz="2800" dirty="0" smtClean="0">
                <a:latin typeface="NikoshBAN" panose="02000000000000000000" pitchFamily="2" charset="0"/>
                <a:cs typeface="NikoshBAN" panose="02000000000000000000" pitchFamily="2" charset="0"/>
              </a:rPr>
              <a:t>ও তাহাদের সাথে উপবাস করিয়া ইহাদিগকে আপনার করিয়া না লইতেন তবে আজ তাঁহাকে কে মানিত?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6479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fltVal val="0.5"/>
                                          </p:val>
                                        </p:tav>
                                        <p:tav tm="100000">
                                          <p:val>
                                            <p:strVal val="#ppt_x"/>
                                          </p:val>
                                        </p:tav>
                                      </p:tavLst>
                                    </p:anim>
                                    <p:anim calcmode="lin" valueType="num">
                                      <p:cBhvr>
                                        <p:cTn id="19" dur="2000" fill="hold"/>
                                        <p:tgtEl>
                                          <p:spTgt spid="7"/>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fltVal val="0.5"/>
                                          </p:val>
                                        </p:tav>
                                        <p:tav tm="100000">
                                          <p:val>
                                            <p:strVal val="#ppt_x"/>
                                          </p:val>
                                        </p:tav>
                                      </p:tavLst>
                                    </p:anim>
                                    <p:anim calcmode="lin" valueType="num">
                                      <p:cBhvr>
                                        <p:cTn id="27" dur="200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53" presetClass="entr" presetSubtype="52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Effect transition="in" filter="fade">
                                      <p:cBhvr>
                                        <p:cTn id="33" dur="2000"/>
                                        <p:tgtEl>
                                          <p:spTgt spid="5"/>
                                        </p:tgtEl>
                                      </p:cBhvr>
                                    </p:animEffect>
                                    <p:anim calcmode="lin" valueType="num">
                                      <p:cBhvr>
                                        <p:cTn id="34" dur="2000" fill="hold"/>
                                        <p:tgtEl>
                                          <p:spTgt spid="5"/>
                                        </p:tgtEl>
                                        <p:attrNameLst>
                                          <p:attrName>ppt_x</p:attrName>
                                        </p:attrNameLst>
                                      </p:cBhvr>
                                      <p:tavLst>
                                        <p:tav tm="0">
                                          <p:val>
                                            <p:fltVal val="0.5"/>
                                          </p:val>
                                        </p:tav>
                                        <p:tav tm="100000">
                                          <p:val>
                                            <p:strVal val="#ppt_x"/>
                                          </p:val>
                                        </p:tav>
                                      </p:tavLst>
                                    </p:anim>
                                    <p:anim calcmode="lin" valueType="num">
                                      <p:cBhvr>
                                        <p:cTn id="35" dur="2000" fill="hold"/>
                                        <p:tgtEl>
                                          <p:spTgt spid="5"/>
                                        </p:tgtEl>
                                        <p:attrNameLst>
                                          <p:attrName>ppt_y</p:attrName>
                                        </p:attrNameLst>
                                      </p:cBhvr>
                                      <p:tavLst>
                                        <p:tav tm="0">
                                          <p:val>
                                            <p:fltVal val="0.5"/>
                                          </p:val>
                                        </p:tav>
                                        <p:tav tm="100000">
                                          <p:val>
                                            <p:strVal val="#ppt_y"/>
                                          </p:val>
                                        </p:tav>
                                      </p:tavLst>
                                    </p:anim>
                                  </p:childTnLst>
                                </p:cTn>
                              </p:par>
                            </p:childTnLst>
                          </p:cTn>
                        </p:par>
                        <p:par>
                          <p:cTn id="36" fill="hold">
                            <p:stCondLst>
                              <p:cond delay="8000"/>
                            </p:stCondLst>
                            <p:childTnLst>
                              <p:par>
                                <p:cTn id="37" presetID="26"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25727" y="152400"/>
            <a:ext cx="3563912" cy="50591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শিক্ষক পরিচিতি</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425784" y="152400"/>
            <a:ext cx="3563912" cy="557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latin typeface="NikoshBAN" panose="02000000000000000000" pitchFamily="2" charset="0"/>
                <a:cs typeface="NikoshBAN" panose="02000000000000000000" pitchFamily="2" charset="0"/>
              </a:rPr>
              <a:t>পাঠ পরিচিতি</a:t>
            </a:r>
            <a:endParaRPr lang="en-US" sz="30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647666" y="658318"/>
            <a:ext cx="2557014" cy="2399690"/>
          </a:xfrm>
          <a:prstGeom prst="rect">
            <a:avLst/>
          </a:prstGeom>
          <a:ln>
            <a:noFill/>
          </a:ln>
          <a:effectLst>
            <a:softEdge rad="112500"/>
          </a:effectLst>
        </p:spPr>
      </p:pic>
      <p:sp>
        <p:nvSpPr>
          <p:cNvPr id="11" name="Rectangle 10"/>
          <p:cNvSpPr/>
          <p:nvPr/>
        </p:nvSpPr>
        <p:spPr>
          <a:xfrm>
            <a:off x="330019" y="3095956"/>
            <a:ext cx="5366632" cy="3724096"/>
          </a:xfrm>
          <a:prstGeom prst="rect">
            <a:avLst/>
          </a:prstGeom>
          <a:solidFill>
            <a:schemeClr val="bg1"/>
          </a:solidFill>
        </p:spPr>
        <p:txBody>
          <a:bodyPr wrap="square">
            <a:spAutoFit/>
          </a:bodyPr>
          <a:lstStyle/>
          <a:p>
            <a:r>
              <a:rPr lang="bn-IN" sz="36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r>
              <a:rPr lang="bn-IN" sz="3600" dirty="0">
                <a:latin typeface="NikoshBAN" panose="02000000000000000000" pitchFamily="2" charset="0"/>
                <a:ea typeface="Microsoft YaHei" panose="020B0503020204020204" pitchFamily="34" charset="-122"/>
                <a:cs typeface="NikoshBAN" panose="02000000000000000000" pitchFamily="2" charset="0"/>
              </a:rPr>
              <a:t>প্রভাষক বাংলা</a:t>
            </a:r>
          </a:p>
          <a:p>
            <a:r>
              <a:rPr lang="bn-IN" sz="36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r>
              <a:rPr lang="bn-IN" sz="36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r>
              <a:rPr lang="bn-IN" sz="36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r>
              <a:rPr lang="bn-IN" sz="36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600" dirty="0">
                <a:latin typeface="NikoshBAN" panose="02000000000000000000" pitchFamily="2" charset="0"/>
                <a:ea typeface="Microsoft YaHei" panose="020B0503020204020204" pitchFamily="34" charset="-122"/>
                <a:cs typeface="NikoshBAN" panose="02000000000000000000" pitchFamily="2" charset="0"/>
              </a:rPr>
              <a:t> </a:t>
            </a:r>
            <a:r>
              <a:rPr lang="en-US" sz="20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20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514555" y="3095956"/>
            <a:ext cx="5402704" cy="3785652"/>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নবম</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শিক্ষার্থীর সংখাঃ</a:t>
            </a:r>
            <a:r>
              <a:rPr lang="bn-IN" sz="4000" dirty="0" smtClean="0">
                <a:solidFill>
                  <a:schemeClr val="tx1"/>
                </a:solidFill>
                <a:latin typeface="NikoshBAN" pitchFamily="2" charset="0"/>
                <a:cs typeface="NikoshBAN" pitchFamily="2" charset="0"/>
              </a:rPr>
              <a:t>২২</a:t>
            </a:r>
            <a:r>
              <a:rPr lang="bn-BD" sz="4000" dirty="0" smtClean="0">
                <a:solidFill>
                  <a:schemeClr val="tx1"/>
                </a:solidFill>
                <a:latin typeface="NikoshBAN" pitchFamily="2" charset="0"/>
                <a:cs typeface="NikoshBAN" pitchFamily="2" charset="0"/>
              </a:rPr>
              <a:t> জন</a:t>
            </a:r>
          </a:p>
          <a:p>
            <a:pPr algn="ctr"/>
            <a:r>
              <a:rPr lang="bn-BD" sz="4000" dirty="0" smtClean="0">
                <a:solidFill>
                  <a:schemeClr val="tx1"/>
                </a:solidFill>
                <a:latin typeface="NikoshBAN" pitchFamily="2" charset="0"/>
                <a:cs typeface="NikoshBAN" pitchFamily="2" charset="0"/>
              </a:rPr>
              <a:t>সময়ঃ ৫০ মিনিট</a:t>
            </a:r>
            <a:endParaRPr lang="bn-IN" sz="4000" dirty="0" smtClean="0">
              <a:solidFill>
                <a:schemeClr val="tx1"/>
              </a:solidFill>
              <a:latin typeface="NikoshBAN" pitchFamily="2" charset="0"/>
              <a:cs typeface="NikoshBAN" pitchFamily="2" charset="0"/>
            </a:endParaRPr>
          </a:p>
          <a:p>
            <a:pPr algn="ctr"/>
            <a:r>
              <a:rPr lang="bn-IN" sz="4000" dirty="0" smtClean="0">
                <a:solidFill>
                  <a:schemeClr val="tx1"/>
                </a:solidFill>
                <a:latin typeface="NikoshBAN" pitchFamily="2" charset="0"/>
                <a:cs typeface="NikoshBAN" pitchFamily="2" charset="0"/>
              </a:rPr>
              <a:t>তারিখ ১</a:t>
            </a:r>
            <a:r>
              <a:rPr lang="en-US" sz="4000" dirty="0" smtClean="0">
                <a:solidFill>
                  <a:schemeClr val="tx1"/>
                </a:solidFill>
                <a:latin typeface="NikoshBAN" pitchFamily="2" charset="0"/>
                <a:cs typeface="NikoshBAN" pitchFamily="2" charset="0"/>
              </a:rPr>
              <a:t>৬</a:t>
            </a:r>
            <a:r>
              <a:rPr lang="bn-IN" sz="4000" dirty="0" smtClean="0">
                <a:solidFill>
                  <a:schemeClr val="tx1"/>
                </a:solidFill>
                <a:latin typeface="NikoshBAN" pitchFamily="2" charset="0"/>
                <a:cs typeface="NikoshBAN" pitchFamily="2" charset="0"/>
              </a:rPr>
              <a:t>/০</a:t>
            </a:r>
            <a:r>
              <a:rPr lang="en-US" sz="4000" dirty="0" smtClean="0">
                <a:solidFill>
                  <a:schemeClr val="tx1"/>
                </a:solidFill>
                <a:latin typeface="NikoshBAN" pitchFamily="2" charset="0"/>
                <a:cs typeface="NikoshBAN" pitchFamily="2" charset="0"/>
              </a:rPr>
              <a:t>৮</a:t>
            </a:r>
            <a:r>
              <a:rPr lang="bn-IN" sz="4000" dirty="0" smtClean="0">
                <a:solidFill>
                  <a:schemeClr val="tx1"/>
                </a:solidFill>
                <a:latin typeface="NikoshBAN" pitchFamily="2" charset="0"/>
                <a:cs typeface="NikoshBAN" pitchFamily="2" charset="0"/>
              </a:rPr>
              <a:t>/২০১৯</a:t>
            </a:r>
            <a:endParaRPr lang="en-US"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175" y="914400"/>
            <a:ext cx="1734075" cy="2181556"/>
          </a:xfrm>
          <a:prstGeom prst="rect">
            <a:avLst/>
          </a:prstGeom>
        </p:spPr>
      </p:pic>
    </p:spTree>
    <p:extLst>
      <p:ext uri="{BB962C8B-B14F-4D97-AF65-F5344CB8AC3E}">
        <p14:creationId xmlns:p14="http://schemas.microsoft.com/office/powerpoint/2010/main" val="31615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2">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12">
                                            <p:txEl>
                                              <p:pRg st="0" end="0"/>
                                            </p:txEl>
                                          </p:spTgt>
                                        </p:tgtEl>
                                        <p:attrNameLst>
                                          <p:attrName>ppt_w</p:attrName>
                                        </p:attrNameLst>
                                      </p:cBhvr>
                                    </p:anim>
                                    <p:anim by="(#ppt_w*0.50)" calcmode="lin" valueType="num">
                                      <p:cBhvr>
                                        <p:cTn id="14" dur="250" decel="50000" autoRev="1" fill="hold">
                                          <p:stCondLst>
                                            <p:cond delay="0"/>
                                          </p:stCondLst>
                                        </p:cTn>
                                        <p:tgtEl>
                                          <p:spTgt spid="12">
                                            <p:txEl>
                                              <p:pRg st="0" end="0"/>
                                            </p:txEl>
                                          </p:spTgt>
                                        </p:tgtEl>
                                        <p:attrNameLst>
                                          <p:attrName>ppt_x</p:attrName>
                                        </p:attrNameLst>
                                      </p:cBhvr>
                                    </p:anim>
                                    <p:anim from="(-#ppt_h/2)" to="(#ppt_y)" calcmode="lin" valueType="num">
                                      <p:cBhvr>
                                        <p:cTn id="15" dur="500" fill="hold">
                                          <p:stCondLst>
                                            <p:cond delay="0"/>
                                          </p:stCondLst>
                                        </p:cTn>
                                        <p:tgtEl>
                                          <p:spTgt spid="12">
                                            <p:txEl>
                                              <p:pRg st="0" end="0"/>
                                            </p:txEl>
                                          </p:spTgt>
                                        </p:tgtEl>
                                        <p:attrNameLst>
                                          <p:attrName>ppt_y</p:attrName>
                                        </p:attrNameLst>
                                      </p:cBhvr>
                                    </p:anim>
                                    <p:animRot by="21600000">
                                      <p:cBhvr>
                                        <p:cTn id="16" dur="500" fill="hold">
                                          <p:stCondLst>
                                            <p:cond delay="0"/>
                                          </p:stCondLst>
                                        </p:cTn>
                                        <p:tgtEl>
                                          <p:spTgt spid="12">
                                            <p:txEl>
                                              <p:pRg st="0" end="0"/>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12">
                                            <p:txEl>
                                              <p:pRg st="1" end="1"/>
                                            </p:txEl>
                                          </p:spTgt>
                                        </p:tgtEl>
                                        <p:attrNameLst>
                                          <p:attrName>style.visibility</p:attrName>
                                        </p:attrNameLst>
                                      </p:cBhvr>
                                      <p:to>
                                        <p:strVal val="visible"/>
                                      </p:to>
                                    </p:set>
                                    <p:anim by="(-#ppt_w*2)" calcmode="lin" valueType="num">
                                      <p:cBhvr rctx="PPT">
                                        <p:cTn id="19" dur="250" autoRev="1" fill="hold">
                                          <p:stCondLst>
                                            <p:cond delay="0"/>
                                          </p:stCondLst>
                                        </p:cTn>
                                        <p:tgtEl>
                                          <p:spTgt spid="12">
                                            <p:txEl>
                                              <p:pRg st="1" end="1"/>
                                            </p:txEl>
                                          </p:spTgt>
                                        </p:tgtEl>
                                        <p:attrNameLst>
                                          <p:attrName>ppt_w</p:attrName>
                                        </p:attrNameLst>
                                      </p:cBhvr>
                                    </p:anim>
                                    <p:anim by="(#ppt_w*0.50)" calcmode="lin" valueType="num">
                                      <p:cBhvr>
                                        <p:cTn id="20" dur="250" decel="50000" autoRev="1" fill="hold">
                                          <p:stCondLst>
                                            <p:cond delay="0"/>
                                          </p:stCondLst>
                                        </p:cTn>
                                        <p:tgtEl>
                                          <p:spTgt spid="12">
                                            <p:txEl>
                                              <p:pRg st="1" end="1"/>
                                            </p:txEl>
                                          </p:spTgt>
                                        </p:tgtEl>
                                        <p:attrNameLst>
                                          <p:attrName>ppt_x</p:attrName>
                                        </p:attrNameLst>
                                      </p:cBhvr>
                                    </p:anim>
                                    <p:anim from="(-#ppt_h/2)" to="(#ppt_y)" calcmode="lin" valueType="num">
                                      <p:cBhvr>
                                        <p:cTn id="21" dur="500" fill="hold">
                                          <p:stCondLst>
                                            <p:cond delay="0"/>
                                          </p:stCondLst>
                                        </p:cTn>
                                        <p:tgtEl>
                                          <p:spTgt spid="12">
                                            <p:txEl>
                                              <p:pRg st="1" end="1"/>
                                            </p:txEl>
                                          </p:spTgt>
                                        </p:tgtEl>
                                        <p:attrNameLst>
                                          <p:attrName>ppt_y</p:attrName>
                                        </p:attrNameLst>
                                      </p:cBhvr>
                                    </p:anim>
                                    <p:animRot by="21600000">
                                      <p:cBhvr>
                                        <p:cTn id="22" dur="500" fill="hold">
                                          <p:stCondLst>
                                            <p:cond delay="0"/>
                                          </p:stCondLst>
                                        </p:cTn>
                                        <p:tgtEl>
                                          <p:spTgt spid="12">
                                            <p:txEl>
                                              <p:pRg st="1" end="1"/>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12">
                                            <p:txEl>
                                              <p:pRg st="2" end="2"/>
                                            </p:txEl>
                                          </p:spTgt>
                                        </p:tgtEl>
                                        <p:attrNameLst>
                                          <p:attrName>style.visibility</p:attrName>
                                        </p:attrNameLst>
                                      </p:cBhvr>
                                      <p:to>
                                        <p:strVal val="visible"/>
                                      </p:to>
                                    </p:set>
                                    <p:anim by="(-#ppt_w*2)" calcmode="lin" valueType="num">
                                      <p:cBhvr rctx="PPT">
                                        <p:cTn id="25" dur="250" autoRev="1" fill="hold">
                                          <p:stCondLst>
                                            <p:cond delay="0"/>
                                          </p:stCondLst>
                                        </p:cTn>
                                        <p:tgtEl>
                                          <p:spTgt spid="12">
                                            <p:txEl>
                                              <p:pRg st="2" end="2"/>
                                            </p:txEl>
                                          </p:spTgt>
                                        </p:tgtEl>
                                        <p:attrNameLst>
                                          <p:attrName>ppt_w</p:attrName>
                                        </p:attrNameLst>
                                      </p:cBhvr>
                                    </p:anim>
                                    <p:anim by="(#ppt_w*0.50)" calcmode="lin" valueType="num">
                                      <p:cBhvr>
                                        <p:cTn id="26" dur="250" decel="50000" autoRev="1" fill="hold">
                                          <p:stCondLst>
                                            <p:cond delay="0"/>
                                          </p:stCondLst>
                                        </p:cTn>
                                        <p:tgtEl>
                                          <p:spTgt spid="12">
                                            <p:txEl>
                                              <p:pRg st="2" end="2"/>
                                            </p:txEl>
                                          </p:spTgt>
                                        </p:tgtEl>
                                        <p:attrNameLst>
                                          <p:attrName>ppt_x</p:attrName>
                                        </p:attrNameLst>
                                      </p:cBhvr>
                                    </p:anim>
                                    <p:anim from="(-#ppt_h/2)" to="(#ppt_y)" calcmode="lin" valueType="num">
                                      <p:cBhvr>
                                        <p:cTn id="27" dur="500" fill="hold">
                                          <p:stCondLst>
                                            <p:cond delay="0"/>
                                          </p:stCondLst>
                                        </p:cTn>
                                        <p:tgtEl>
                                          <p:spTgt spid="12">
                                            <p:txEl>
                                              <p:pRg st="2" end="2"/>
                                            </p:txEl>
                                          </p:spTgt>
                                        </p:tgtEl>
                                        <p:attrNameLst>
                                          <p:attrName>ppt_y</p:attrName>
                                        </p:attrNameLst>
                                      </p:cBhvr>
                                    </p:anim>
                                    <p:animRot by="21600000">
                                      <p:cBhvr>
                                        <p:cTn id="28" dur="500" fill="hold">
                                          <p:stCondLst>
                                            <p:cond delay="0"/>
                                          </p:stCondLst>
                                        </p:cTn>
                                        <p:tgtEl>
                                          <p:spTgt spid="12">
                                            <p:txEl>
                                              <p:pRg st="2" end="2"/>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12">
                                            <p:txEl>
                                              <p:pRg st="3" end="3"/>
                                            </p:txEl>
                                          </p:spTgt>
                                        </p:tgtEl>
                                        <p:attrNameLst>
                                          <p:attrName>style.visibility</p:attrName>
                                        </p:attrNameLst>
                                      </p:cBhvr>
                                      <p:to>
                                        <p:strVal val="visible"/>
                                      </p:to>
                                    </p:set>
                                    <p:anim by="(-#ppt_w*2)" calcmode="lin" valueType="num">
                                      <p:cBhvr rctx="PPT">
                                        <p:cTn id="31" dur="250" autoRev="1" fill="hold">
                                          <p:stCondLst>
                                            <p:cond delay="0"/>
                                          </p:stCondLst>
                                        </p:cTn>
                                        <p:tgtEl>
                                          <p:spTgt spid="12">
                                            <p:txEl>
                                              <p:pRg st="3" end="3"/>
                                            </p:txEl>
                                          </p:spTgt>
                                        </p:tgtEl>
                                        <p:attrNameLst>
                                          <p:attrName>ppt_w</p:attrName>
                                        </p:attrNameLst>
                                      </p:cBhvr>
                                    </p:anim>
                                    <p:anim by="(#ppt_w*0.50)" calcmode="lin" valueType="num">
                                      <p:cBhvr>
                                        <p:cTn id="32" dur="250" decel="50000" autoRev="1" fill="hold">
                                          <p:stCondLst>
                                            <p:cond delay="0"/>
                                          </p:stCondLst>
                                        </p:cTn>
                                        <p:tgtEl>
                                          <p:spTgt spid="12">
                                            <p:txEl>
                                              <p:pRg st="3" end="3"/>
                                            </p:txEl>
                                          </p:spTgt>
                                        </p:tgtEl>
                                        <p:attrNameLst>
                                          <p:attrName>ppt_x</p:attrName>
                                        </p:attrNameLst>
                                      </p:cBhvr>
                                    </p:anim>
                                    <p:anim from="(-#ppt_h/2)" to="(#ppt_y)" calcmode="lin" valueType="num">
                                      <p:cBhvr>
                                        <p:cTn id="33" dur="500" fill="hold">
                                          <p:stCondLst>
                                            <p:cond delay="0"/>
                                          </p:stCondLst>
                                        </p:cTn>
                                        <p:tgtEl>
                                          <p:spTgt spid="12">
                                            <p:txEl>
                                              <p:pRg st="3" end="3"/>
                                            </p:txEl>
                                          </p:spTgt>
                                        </p:tgtEl>
                                        <p:attrNameLst>
                                          <p:attrName>ppt_y</p:attrName>
                                        </p:attrNameLst>
                                      </p:cBhvr>
                                    </p:anim>
                                    <p:animRot by="21600000">
                                      <p:cBhvr>
                                        <p:cTn id="34" dur="500" fill="hold">
                                          <p:stCondLst>
                                            <p:cond delay="0"/>
                                          </p:stCondLst>
                                        </p:cTn>
                                        <p:tgtEl>
                                          <p:spTgt spid="12">
                                            <p:txEl>
                                              <p:pRg st="3" end="3"/>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12">
                                            <p:txEl>
                                              <p:pRg st="4" end="4"/>
                                            </p:txEl>
                                          </p:spTgt>
                                        </p:tgtEl>
                                        <p:attrNameLst>
                                          <p:attrName>style.visibility</p:attrName>
                                        </p:attrNameLst>
                                      </p:cBhvr>
                                      <p:to>
                                        <p:strVal val="visible"/>
                                      </p:to>
                                    </p:set>
                                    <p:anim by="(-#ppt_w*2)" calcmode="lin" valueType="num">
                                      <p:cBhvr rctx="PPT">
                                        <p:cTn id="37" dur="250" autoRev="1" fill="hold">
                                          <p:stCondLst>
                                            <p:cond delay="0"/>
                                          </p:stCondLst>
                                        </p:cTn>
                                        <p:tgtEl>
                                          <p:spTgt spid="12">
                                            <p:txEl>
                                              <p:pRg st="4" end="4"/>
                                            </p:txEl>
                                          </p:spTgt>
                                        </p:tgtEl>
                                        <p:attrNameLst>
                                          <p:attrName>ppt_w</p:attrName>
                                        </p:attrNameLst>
                                      </p:cBhvr>
                                    </p:anim>
                                    <p:anim by="(#ppt_w*0.50)" calcmode="lin" valueType="num">
                                      <p:cBhvr>
                                        <p:cTn id="38" dur="250" decel="50000" autoRev="1" fill="hold">
                                          <p:stCondLst>
                                            <p:cond delay="0"/>
                                          </p:stCondLst>
                                        </p:cTn>
                                        <p:tgtEl>
                                          <p:spTgt spid="12">
                                            <p:txEl>
                                              <p:pRg st="4" end="4"/>
                                            </p:txEl>
                                          </p:spTgt>
                                        </p:tgtEl>
                                        <p:attrNameLst>
                                          <p:attrName>ppt_x</p:attrName>
                                        </p:attrNameLst>
                                      </p:cBhvr>
                                    </p:anim>
                                    <p:anim from="(-#ppt_h/2)" to="(#ppt_y)" calcmode="lin" valueType="num">
                                      <p:cBhvr>
                                        <p:cTn id="39" dur="500" fill="hold">
                                          <p:stCondLst>
                                            <p:cond delay="0"/>
                                          </p:stCondLst>
                                        </p:cTn>
                                        <p:tgtEl>
                                          <p:spTgt spid="12">
                                            <p:txEl>
                                              <p:pRg st="4" end="4"/>
                                            </p:txEl>
                                          </p:spTgt>
                                        </p:tgtEl>
                                        <p:attrNameLst>
                                          <p:attrName>ppt_y</p:attrName>
                                        </p:attrNameLst>
                                      </p:cBhvr>
                                    </p:anim>
                                    <p:animRot by="21600000">
                                      <p:cBhvr>
                                        <p:cTn id="40" dur="500" fill="hold">
                                          <p:stCondLst>
                                            <p:cond delay="0"/>
                                          </p:stCondLst>
                                        </p:cTn>
                                        <p:tgtEl>
                                          <p:spTgt spid="12">
                                            <p:txEl>
                                              <p:pRg st="4" end="4"/>
                                            </p:txEl>
                                          </p:spTgt>
                                        </p:tgtEl>
                                        <p:attrNameLst>
                                          <p:attrName>r</p:attrName>
                                        </p:attrNameLst>
                                      </p:cBhvr>
                                    </p:animRo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1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11">
                                            <p:txEl>
                                              <p:pRg st="0" end="0"/>
                                            </p:txEl>
                                          </p:spTgt>
                                        </p:tgtEl>
                                        <p:attrNameLst>
                                          <p:attrName>ppt_w</p:attrName>
                                        </p:attrNameLst>
                                      </p:cBhvr>
                                    </p:anim>
                                    <p:anim by="(#ppt_w*0.50)" calcmode="lin" valueType="num">
                                      <p:cBhvr>
                                        <p:cTn id="50" dur="500" decel="50000" autoRev="1" fill="hold">
                                          <p:stCondLst>
                                            <p:cond delay="0"/>
                                          </p:stCondLst>
                                        </p:cTn>
                                        <p:tgtEl>
                                          <p:spTgt spid="11">
                                            <p:txEl>
                                              <p:pRg st="0" end="0"/>
                                            </p:txEl>
                                          </p:spTgt>
                                        </p:tgtEl>
                                        <p:attrNameLst>
                                          <p:attrName>ppt_x</p:attrName>
                                        </p:attrNameLst>
                                      </p:cBhvr>
                                    </p:anim>
                                    <p:anim from="(-#ppt_h/2)" to="(#ppt_y)" calcmode="lin" valueType="num">
                                      <p:cBhvr>
                                        <p:cTn id="51" dur="1000" fill="hold">
                                          <p:stCondLst>
                                            <p:cond delay="0"/>
                                          </p:stCondLst>
                                        </p:cTn>
                                        <p:tgtEl>
                                          <p:spTgt spid="11">
                                            <p:txEl>
                                              <p:pRg st="0" end="0"/>
                                            </p:txEl>
                                          </p:spTgt>
                                        </p:tgtEl>
                                        <p:attrNameLst>
                                          <p:attrName>ppt_y</p:attrName>
                                        </p:attrNameLst>
                                      </p:cBhvr>
                                    </p:anim>
                                    <p:animRot by="21600000">
                                      <p:cBhvr>
                                        <p:cTn id="52" dur="1000" fill="hold">
                                          <p:stCondLst>
                                            <p:cond delay="0"/>
                                          </p:stCondLst>
                                        </p:cTn>
                                        <p:tgtEl>
                                          <p:spTgt spid="11">
                                            <p:txEl>
                                              <p:pRg st="0" end="0"/>
                                            </p:txEl>
                                          </p:spTgt>
                                        </p:tgtEl>
                                        <p:attrNameLst>
                                          <p:attrName>r</p:attrName>
                                        </p:attrNameLst>
                                      </p:cBhvr>
                                    </p:animRot>
                                  </p:childTnLst>
                                </p:cTn>
                              </p:par>
                              <p:par>
                                <p:cTn id="53" presetID="56" presetClass="entr" presetSubtype="0" fill="hold" nodeType="withEffect">
                                  <p:stCondLst>
                                    <p:cond delay="0"/>
                                  </p:stCondLst>
                                  <p:iterate type="lt">
                                    <p:tmPct val="10000"/>
                                  </p:iterate>
                                  <p:childTnLst>
                                    <p:set>
                                      <p:cBhvr>
                                        <p:cTn id="54" dur="1" fill="hold">
                                          <p:stCondLst>
                                            <p:cond delay="0"/>
                                          </p:stCondLst>
                                        </p:cTn>
                                        <p:tgtEl>
                                          <p:spTgt spid="11">
                                            <p:txEl>
                                              <p:pRg st="1" end="1"/>
                                            </p:txEl>
                                          </p:spTgt>
                                        </p:tgtEl>
                                        <p:attrNameLst>
                                          <p:attrName>style.visibility</p:attrName>
                                        </p:attrNameLst>
                                      </p:cBhvr>
                                      <p:to>
                                        <p:strVal val="visible"/>
                                      </p:to>
                                    </p:set>
                                    <p:anim by="(-#ppt_w*2)" calcmode="lin" valueType="num">
                                      <p:cBhvr rctx="PPT">
                                        <p:cTn id="55" dur="500" autoRev="1" fill="hold">
                                          <p:stCondLst>
                                            <p:cond delay="0"/>
                                          </p:stCondLst>
                                        </p:cTn>
                                        <p:tgtEl>
                                          <p:spTgt spid="11">
                                            <p:txEl>
                                              <p:pRg st="1" end="1"/>
                                            </p:txEl>
                                          </p:spTgt>
                                        </p:tgtEl>
                                        <p:attrNameLst>
                                          <p:attrName>ppt_w</p:attrName>
                                        </p:attrNameLst>
                                      </p:cBhvr>
                                    </p:anim>
                                    <p:anim by="(#ppt_w*0.50)" calcmode="lin" valueType="num">
                                      <p:cBhvr>
                                        <p:cTn id="56" dur="500" decel="50000" autoRev="1" fill="hold">
                                          <p:stCondLst>
                                            <p:cond delay="0"/>
                                          </p:stCondLst>
                                        </p:cTn>
                                        <p:tgtEl>
                                          <p:spTgt spid="11">
                                            <p:txEl>
                                              <p:pRg st="1" end="1"/>
                                            </p:txEl>
                                          </p:spTgt>
                                        </p:tgtEl>
                                        <p:attrNameLst>
                                          <p:attrName>ppt_x</p:attrName>
                                        </p:attrNameLst>
                                      </p:cBhvr>
                                    </p:anim>
                                    <p:anim from="(-#ppt_h/2)" to="(#ppt_y)" calcmode="lin" valueType="num">
                                      <p:cBhvr>
                                        <p:cTn id="57" dur="1000" fill="hold">
                                          <p:stCondLst>
                                            <p:cond delay="0"/>
                                          </p:stCondLst>
                                        </p:cTn>
                                        <p:tgtEl>
                                          <p:spTgt spid="11">
                                            <p:txEl>
                                              <p:pRg st="1" end="1"/>
                                            </p:txEl>
                                          </p:spTgt>
                                        </p:tgtEl>
                                        <p:attrNameLst>
                                          <p:attrName>ppt_y</p:attrName>
                                        </p:attrNameLst>
                                      </p:cBhvr>
                                    </p:anim>
                                    <p:animRot by="21600000">
                                      <p:cBhvr>
                                        <p:cTn id="58" dur="1000" fill="hold">
                                          <p:stCondLst>
                                            <p:cond delay="0"/>
                                          </p:stCondLst>
                                        </p:cTn>
                                        <p:tgtEl>
                                          <p:spTgt spid="11">
                                            <p:txEl>
                                              <p:pRg st="1" end="1"/>
                                            </p:txEl>
                                          </p:spTgt>
                                        </p:tgtEl>
                                        <p:attrNameLst>
                                          <p:attrName>r</p:attrName>
                                        </p:attrNameLst>
                                      </p:cBhvr>
                                    </p:animRot>
                                  </p:childTnLst>
                                </p:cTn>
                              </p:par>
                              <p:par>
                                <p:cTn id="59" presetID="56" presetClass="entr" presetSubtype="0" fill="hold" nodeType="withEffect">
                                  <p:stCondLst>
                                    <p:cond delay="0"/>
                                  </p:stCondLst>
                                  <p:iterate type="lt">
                                    <p:tmPct val="10000"/>
                                  </p:iterate>
                                  <p:childTnLst>
                                    <p:set>
                                      <p:cBhvr>
                                        <p:cTn id="60" dur="1" fill="hold">
                                          <p:stCondLst>
                                            <p:cond delay="0"/>
                                          </p:stCondLst>
                                        </p:cTn>
                                        <p:tgtEl>
                                          <p:spTgt spid="11">
                                            <p:txEl>
                                              <p:pRg st="2" end="2"/>
                                            </p:txEl>
                                          </p:spTgt>
                                        </p:tgtEl>
                                        <p:attrNameLst>
                                          <p:attrName>style.visibility</p:attrName>
                                        </p:attrNameLst>
                                      </p:cBhvr>
                                      <p:to>
                                        <p:strVal val="visible"/>
                                      </p:to>
                                    </p:set>
                                    <p:anim by="(-#ppt_w*2)" calcmode="lin" valueType="num">
                                      <p:cBhvr rctx="PPT">
                                        <p:cTn id="61" dur="500" autoRev="1" fill="hold">
                                          <p:stCondLst>
                                            <p:cond delay="0"/>
                                          </p:stCondLst>
                                        </p:cTn>
                                        <p:tgtEl>
                                          <p:spTgt spid="11">
                                            <p:txEl>
                                              <p:pRg st="2" end="2"/>
                                            </p:txEl>
                                          </p:spTgt>
                                        </p:tgtEl>
                                        <p:attrNameLst>
                                          <p:attrName>ppt_w</p:attrName>
                                        </p:attrNameLst>
                                      </p:cBhvr>
                                    </p:anim>
                                    <p:anim by="(#ppt_w*0.50)" calcmode="lin" valueType="num">
                                      <p:cBhvr>
                                        <p:cTn id="62" dur="500" decel="50000" autoRev="1" fill="hold">
                                          <p:stCondLst>
                                            <p:cond delay="0"/>
                                          </p:stCondLst>
                                        </p:cTn>
                                        <p:tgtEl>
                                          <p:spTgt spid="11">
                                            <p:txEl>
                                              <p:pRg st="2" end="2"/>
                                            </p:txEl>
                                          </p:spTgt>
                                        </p:tgtEl>
                                        <p:attrNameLst>
                                          <p:attrName>ppt_x</p:attrName>
                                        </p:attrNameLst>
                                      </p:cBhvr>
                                    </p:anim>
                                    <p:anim from="(-#ppt_h/2)" to="(#ppt_y)" calcmode="lin" valueType="num">
                                      <p:cBhvr>
                                        <p:cTn id="63" dur="1000" fill="hold">
                                          <p:stCondLst>
                                            <p:cond delay="0"/>
                                          </p:stCondLst>
                                        </p:cTn>
                                        <p:tgtEl>
                                          <p:spTgt spid="11">
                                            <p:txEl>
                                              <p:pRg st="2" end="2"/>
                                            </p:txEl>
                                          </p:spTgt>
                                        </p:tgtEl>
                                        <p:attrNameLst>
                                          <p:attrName>ppt_y</p:attrName>
                                        </p:attrNameLst>
                                      </p:cBhvr>
                                    </p:anim>
                                    <p:animRot by="21600000">
                                      <p:cBhvr>
                                        <p:cTn id="64" dur="1000" fill="hold">
                                          <p:stCondLst>
                                            <p:cond delay="0"/>
                                          </p:stCondLst>
                                        </p:cTn>
                                        <p:tgtEl>
                                          <p:spTgt spid="11">
                                            <p:txEl>
                                              <p:pRg st="2" end="2"/>
                                            </p:txEl>
                                          </p:spTgt>
                                        </p:tgtEl>
                                        <p:attrNameLst>
                                          <p:attrName>r</p:attrName>
                                        </p:attrNameLst>
                                      </p:cBhvr>
                                    </p:animRot>
                                  </p:childTnLst>
                                </p:cTn>
                              </p:par>
                              <p:par>
                                <p:cTn id="65" presetID="56" presetClass="entr" presetSubtype="0" fill="hold" nodeType="withEffect">
                                  <p:stCondLst>
                                    <p:cond delay="0"/>
                                  </p:stCondLst>
                                  <p:iterate type="lt">
                                    <p:tmPct val="10000"/>
                                  </p:iterate>
                                  <p:childTnLst>
                                    <p:set>
                                      <p:cBhvr>
                                        <p:cTn id="66" dur="1" fill="hold">
                                          <p:stCondLst>
                                            <p:cond delay="0"/>
                                          </p:stCondLst>
                                        </p:cTn>
                                        <p:tgtEl>
                                          <p:spTgt spid="11">
                                            <p:txEl>
                                              <p:pRg st="3" end="3"/>
                                            </p:txEl>
                                          </p:spTgt>
                                        </p:tgtEl>
                                        <p:attrNameLst>
                                          <p:attrName>style.visibility</p:attrName>
                                        </p:attrNameLst>
                                      </p:cBhvr>
                                      <p:to>
                                        <p:strVal val="visible"/>
                                      </p:to>
                                    </p:set>
                                    <p:anim by="(-#ppt_w*2)" calcmode="lin" valueType="num">
                                      <p:cBhvr rctx="PPT">
                                        <p:cTn id="67" dur="500" autoRev="1" fill="hold">
                                          <p:stCondLst>
                                            <p:cond delay="0"/>
                                          </p:stCondLst>
                                        </p:cTn>
                                        <p:tgtEl>
                                          <p:spTgt spid="11">
                                            <p:txEl>
                                              <p:pRg st="3" end="3"/>
                                            </p:txEl>
                                          </p:spTgt>
                                        </p:tgtEl>
                                        <p:attrNameLst>
                                          <p:attrName>ppt_w</p:attrName>
                                        </p:attrNameLst>
                                      </p:cBhvr>
                                    </p:anim>
                                    <p:anim by="(#ppt_w*0.50)" calcmode="lin" valueType="num">
                                      <p:cBhvr>
                                        <p:cTn id="68" dur="500" decel="50000" autoRev="1" fill="hold">
                                          <p:stCondLst>
                                            <p:cond delay="0"/>
                                          </p:stCondLst>
                                        </p:cTn>
                                        <p:tgtEl>
                                          <p:spTgt spid="11">
                                            <p:txEl>
                                              <p:pRg st="3" end="3"/>
                                            </p:txEl>
                                          </p:spTgt>
                                        </p:tgtEl>
                                        <p:attrNameLst>
                                          <p:attrName>ppt_x</p:attrName>
                                        </p:attrNameLst>
                                      </p:cBhvr>
                                    </p:anim>
                                    <p:anim from="(-#ppt_h/2)" to="(#ppt_y)" calcmode="lin" valueType="num">
                                      <p:cBhvr>
                                        <p:cTn id="69" dur="1000" fill="hold">
                                          <p:stCondLst>
                                            <p:cond delay="0"/>
                                          </p:stCondLst>
                                        </p:cTn>
                                        <p:tgtEl>
                                          <p:spTgt spid="11">
                                            <p:txEl>
                                              <p:pRg st="3" end="3"/>
                                            </p:txEl>
                                          </p:spTgt>
                                        </p:tgtEl>
                                        <p:attrNameLst>
                                          <p:attrName>ppt_y</p:attrName>
                                        </p:attrNameLst>
                                      </p:cBhvr>
                                    </p:anim>
                                    <p:animRot by="21600000">
                                      <p:cBhvr>
                                        <p:cTn id="70" dur="1000" fill="hold">
                                          <p:stCondLst>
                                            <p:cond delay="0"/>
                                          </p:stCondLst>
                                        </p:cTn>
                                        <p:tgtEl>
                                          <p:spTgt spid="11">
                                            <p:txEl>
                                              <p:pRg st="3" end="3"/>
                                            </p:txEl>
                                          </p:spTgt>
                                        </p:tgtEl>
                                        <p:attrNameLst>
                                          <p:attrName>r</p:attrName>
                                        </p:attrNameLst>
                                      </p:cBhvr>
                                    </p:animRot>
                                  </p:childTnLst>
                                </p:cTn>
                              </p:par>
                              <p:par>
                                <p:cTn id="71" presetID="56" presetClass="entr" presetSubtype="0" fill="hold" nodeType="withEffect">
                                  <p:stCondLst>
                                    <p:cond delay="0"/>
                                  </p:stCondLst>
                                  <p:iterate type="lt">
                                    <p:tmPct val="10000"/>
                                  </p:iterate>
                                  <p:childTnLst>
                                    <p:set>
                                      <p:cBhvr>
                                        <p:cTn id="72" dur="1" fill="hold">
                                          <p:stCondLst>
                                            <p:cond delay="0"/>
                                          </p:stCondLst>
                                        </p:cTn>
                                        <p:tgtEl>
                                          <p:spTgt spid="11">
                                            <p:txEl>
                                              <p:pRg st="4" end="4"/>
                                            </p:txEl>
                                          </p:spTgt>
                                        </p:tgtEl>
                                        <p:attrNameLst>
                                          <p:attrName>style.visibility</p:attrName>
                                        </p:attrNameLst>
                                      </p:cBhvr>
                                      <p:to>
                                        <p:strVal val="visible"/>
                                      </p:to>
                                    </p:set>
                                    <p:anim by="(-#ppt_w*2)" calcmode="lin" valueType="num">
                                      <p:cBhvr rctx="PPT">
                                        <p:cTn id="73" dur="500" autoRev="1" fill="hold">
                                          <p:stCondLst>
                                            <p:cond delay="0"/>
                                          </p:stCondLst>
                                        </p:cTn>
                                        <p:tgtEl>
                                          <p:spTgt spid="11">
                                            <p:txEl>
                                              <p:pRg st="4" end="4"/>
                                            </p:txEl>
                                          </p:spTgt>
                                        </p:tgtEl>
                                        <p:attrNameLst>
                                          <p:attrName>ppt_w</p:attrName>
                                        </p:attrNameLst>
                                      </p:cBhvr>
                                    </p:anim>
                                    <p:anim by="(#ppt_w*0.50)" calcmode="lin" valueType="num">
                                      <p:cBhvr>
                                        <p:cTn id="74" dur="500" decel="50000" autoRev="1" fill="hold">
                                          <p:stCondLst>
                                            <p:cond delay="0"/>
                                          </p:stCondLst>
                                        </p:cTn>
                                        <p:tgtEl>
                                          <p:spTgt spid="11">
                                            <p:txEl>
                                              <p:pRg st="4" end="4"/>
                                            </p:txEl>
                                          </p:spTgt>
                                        </p:tgtEl>
                                        <p:attrNameLst>
                                          <p:attrName>ppt_x</p:attrName>
                                        </p:attrNameLst>
                                      </p:cBhvr>
                                    </p:anim>
                                    <p:anim from="(-#ppt_h/2)" to="(#ppt_y)" calcmode="lin" valueType="num">
                                      <p:cBhvr>
                                        <p:cTn id="75" dur="1000" fill="hold">
                                          <p:stCondLst>
                                            <p:cond delay="0"/>
                                          </p:stCondLst>
                                        </p:cTn>
                                        <p:tgtEl>
                                          <p:spTgt spid="11">
                                            <p:txEl>
                                              <p:pRg st="4" end="4"/>
                                            </p:txEl>
                                          </p:spTgt>
                                        </p:tgtEl>
                                        <p:attrNameLst>
                                          <p:attrName>ppt_y</p:attrName>
                                        </p:attrNameLst>
                                      </p:cBhvr>
                                    </p:anim>
                                    <p:animRot by="21600000">
                                      <p:cBhvr>
                                        <p:cTn id="76" dur="1000" fill="hold">
                                          <p:stCondLst>
                                            <p:cond delay="0"/>
                                          </p:stCondLst>
                                        </p:cTn>
                                        <p:tgtEl>
                                          <p:spTgt spid="11">
                                            <p:txEl>
                                              <p:pRg st="4" end="4"/>
                                            </p:txEl>
                                          </p:spTgt>
                                        </p:tgtEl>
                                        <p:attrNameLst>
                                          <p:attrName>r</p:attrName>
                                        </p:attrNameLst>
                                      </p:cBhvr>
                                    </p:animRot>
                                  </p:childTnLst>
                                </p:cTn>
                              </p:par>
                              <p:par>
                                <p:cTn id="77" presetID="56" presetClass="entr" presetSubtype="0" fill="hold" nodeType="withEffect">
                                  <p:stCondLst>
                                    <p:cond delay="0"/>
                                  </p:stCondLst>
                                  <p:iterate type="lt">
                                    <p:tmPct val="10000"/>
                                  </p:iterate>
                                  <p:childTnLst>
                                    <p:set>
                                      <p:cBhvr>
                                        <p:cTn id="78" dur="1" fill="hold">
                                          <p:stCondLst>
                                            <p:cond delay="0"/>
                                          </p:stCondLst>
                                        </p:cTn>
                                        <p:tgtEl>
                                          <p:spTgt spid="11">
                                            <p:txEl>
                                              <p:pRg st="5" end="5"/>
                                            </p:txEl>
                                          </p:spTgt>
                                        </p:tgtEl>
                                        <p:attrNameLst>
                                          <p:attrName>style.visibility</p:attrName>
                                        </p:attrNameLst>
                                      </p:cBhvr>
                                      <p:to>
                                        <p:strVal val="visible"/>
                                      </p:to>
                                    </p:set>
                                    <p:anim by="(-#ppt_w*2)" calcmode="lin" valueType="num">
                                      <p:cBhvr rctx="PPT">
                                        <p:cTn id="79" dur="500" autoRev="1" fill="hold">
                                          <p:stCondLst>
                                            <p:cond delay="0"/>
                                          </p:stCondLst>
                                        </p:cTn>
                                        <p:tgtEl>
                                          <p:spTgt spid="11">
                                            <p:txEl>
                                              <p:pRg st="5" end="5"/>
                                            </p:txEl>
                                          </p:spTgt>
                                        </p:tgtEl>
                                        <p:attrNameLst>
                                          <p:attrName>ppt_w</p:attrName>
                                        </p:attrNameLst>
                                      </p:cBhvr>
                                    </p:anim>
                                    <p:anim by="(#ppt_w*0.50)" calcmode="lin" valueType="num">
                                      <p:cBhvr>
                                        <p:cTn id="80" dur="500" decel="50000" autoRev="1" fill="hold">
                                          <p:stCondLst>
                                            <p:cond delay="0"/>
                                          </p:stCondLst>
                                        </p:cTn>
                                        <p:tgtEl>
                                          <p:spTgt spid="11">
                                            <p:txEl>
                                              <p:pRg st="5" end="5"/>
                                            </p:txEl>
                                          </p:spTgt>
                                        </p:tgtEl>
                                        <p:attrNameLst>
                                          <p:attrName>ppt_x</p:attrName>
                                        </p:attrNameLst>
                                      </p:cBhvr>
                                    </p:anim>
                                    <p:anim from="(-#ppt_h/2)" to="(#ppt_y)" calcmode="lin" valueType="num">
                                      <p:cBhvr>
                                        <p:cTn id="81" dur="1000" fill="hold">
                                          <p:stCondLst>
                                            <p:cond delay="0"/>
                                          </p:stCondLst>
                                        </p:cTn>
                                        <p:tgtEl>
                                          <p:spTgt spid="11">
                                            <p:txEl>
                                              <p:pRg st="5" end="5"/>
                                            </p:txEl>
                                          </p:spTgt>
                                        </p:tgtEl>
                                        <p:attrNameLst>
                                          <p:attrName>ppt_y</p:attrName>
                                        </p:attrNameLst>
                                      </p:cBhvr>
                                    </p:anim>
                                    <p:animRot by="21600000">
                                      <p:cBhvr>
                                        <p:cTn id="82" dur="1000" fill="hold">
                                          <p:stCondLst>
                                            <p:cond delay="0"/>
                                          </p:stCondLst>
                                        </p:cTn>
                                        <p:tgtEl>
                                          <p:spTgt spid="11">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430" y="3028013"/>
            <a:ext cx="4916773" cy="28758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30" y="149902"/>
            <a:ext cx="4916773" cy="2758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8" y="3028013"/>
            <a:ext cx="5164113" cy="28820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598" y="149902"/>
            <a:ext cx="5164113" cy="2758190"/>
          </a:xfrm>
          <a:prstGeom prst="rect">
            <a:avLst/>
          </a:prstGeom>
        </p:spPr>
      </p:pic>
      <p:sp>
        <p:nvSpPr>
          <p:cNvPr id="8" name="TextBox 7"/>
          <p:cNvSpPr txBox="1"/>
          <p:nvPr/>
        </p:nvSpPr>
        <p:spPr>
          <a:xfrm>
            <a:off x="869430" y="5903893"/>
            <a:ext cx="10238281" cy="954107"/>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তাহার আভিজাত্য-গৌরব নাই,পদ-গৌরব অহঙ্কার নাই, অনায়াসে প্রাণের মুক্ত উদারতা তোমাদের ঘৃণ্য এই “ছোটলোক” কে বক্ষে ধরিয়া ভাই বলিয়া ডাকিয়াছেন।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2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2000"/>
                                        <p:tgtEl>
                                          <p:spTgt spid="6"/>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085"/>
            <a:ext cx="12192000" cy="68690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687" y="47656"/>
            <a:ext cx="5481828" cy="259158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1615"/>
          <a:stretch/>
        </p:blipFill>
        <p:spPr>
          <a:xfrm>
            <a:off x="5925687" y="2717291"/>
            <a:ext cx="5481828" cy="26776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90" y="2717291"/>
            <a:ext cx="5048104" cy="26776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489" y="57309"/>
            <a:ext cx="5048105" cy="2591588"/>
          </a:xfrm>
          <a:prstGeom prst="rect">
            <a:avLst/>
          </a:prstGeom>
        </p:spPr>
      </p:pic>
      <p:sp>
        <p:nvSpPr>
          <p:cNvPr id="8" name="TextBox 7"/>
          <p:cNvSpPr txBox="1"/>
          <p:nvPr/>
        </p:nvSpPr>
        <p:spPr>
          <a:xfrm>
            <a:off x="779490" y="5473005"/>
            <a:ext cx="1062802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 আহবানে জাতিভেদ নাই, ধর্মভেদ নাই, সমাজ-ভেদ নাই- সে যে ডাকার মত ডাকা- তাই নিখিল ভারত বাসী , এই উপেক্ষিত হতভাগারা তাঁহার দিকে এতো হা হা করিয়া ব্যগ্র বাহু মেলিয়া ছুটিয়াছে। হায় তাহাদেরকে  কেউ এমন করিয়া বুক ভরা স্নেহ দিয়া আহবান করেনাই।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1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66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9" y="134911"/>
            <a:ext cx="4936363" cy="29085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065" y="3153556"/>
            <a:ext cx="5589430" cy="23680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065" y="134911"/>
            <a:ext cx="5589430" cy="289438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30461"/>
          <a:stretch/>
        </p:blipFill>
        <p:spPr>
          <a:xfrm>
            <a:off x="779489" y="3153556"/>
            <a:ext cx="4936363" cy="2373251"/>
          </a:xfrm>
          <a:prstGeom prst="rect">
            <a:avLst/>
          </a:prstGeom>
        </p:spPr>
      </p:pic>
      <p:sp>
        <p:nvSpPr>
          <p:cNvPr id="9" name="TextBox 8"/>
          <p:cNvSpPr txBox="1"/>
          <p:nvPr/>
        </p:nvSpPr>
        <p:spPr>
          <a:xfrm>
            <a:off x="779489" y="5521615"/>
            <a:ext cx="10658005" cy="1384995"/>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যদি পার এমনি করিয়া ডাকো, এমনি করিয়া এই উপাক্ষিত শক্তির বোধন করো, দেখিবে ইহারাই দেশে যুগান্তর আনিবে, অসাধ্য সাধন করিবে।  ইহাদিগকে উপেক্ষা করিবার, মানুষকে মানুষ হইয়া ঘৃণা করিবার , তোমার কি অধিকার আছে?</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03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59" y="119921"/>
            <a:ext cx="10643016" cy="5352830"/>
          </a:xfrm>
          <a:prstGeom prst="rect">
            <a:avLst/>
          </a:prstGeom>
        </p:spPr>
      </p:pic>
      <p:sp>
        <p:nvSpPr>
          <p:cNvPr id="5" name="TextBox 4"/>
          <p:cNvSpPr txBox="1"/>
          <p:nvPr/>
        </p:nvSpPr>
        <p:spPr>
          <a:xfrm>
            <a:off x="824459" y="5472751"/>
            <a:ext cx="1064301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আমাদের এই পতিত ,চণ্ডাল, ছোটলোক ভাইদের বুকে করিয়া তাহাদিগকে আপন করিয়া লইতে,তাহাদেরই মতো দোন বসন পরিয়া, তাহাদের প্রাণে তোমরাও প্রাণ সংযোগ করিয়া উচ্চ শিরে তাহার সম্মুখে আসিয়া দাঁড়াও, দেখিবে বিশ্ব তোমাকে নমস্কার করিবে।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50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7273" y="2611724"/>
            <a:ext cx="206055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চণ্ডাল</a:t>
            </a:r>
            <a:endParaRPr lang="en-US" sz="4000" dirty="0">
              <a:latin typeface="NikoshBAN" panose="02000000000000000000" pitchFamily="2" charset="0"/>
              <a:cs typeface="NikoshBAN" panose="02000000000000000000" pitchFamily="2" charset="0"/>
            </a:endParaRPr>
          </a:p>
        </p:txBody>
      </p:sp>
      <p:sp>
        <p:nvSpPr>
          <p:cNvPr id="15" name="TextBox 14"/>
          <p:cNvSpPr txBox="1"/>
          <p:nvPr/>
        </p:nvSpPr>
        <p:spPr>
          <a:xfrm>
            <a:off x="427007" y="4284997"/>
            <a:ext cx="206108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বোধন বাঁশি</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426743" y="6002846"/>
            <a:ext cx="206108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দৈন্য</a:t>
            </a:r>
            <a:endParaRPr lang="en-US" sz="4000" dirty="0">
              <a:latin typeface="NikoshBAN" panose="02000000000000000000" pitchFamily="2" charset="0"/>
              <a:cs typeface="NikoshBAN" panose="02000000000000000000" pitchFamily="2" charset="0"/>
            </a:endParaRPr>
          </a:p>
        </p:txBody>
      </p:sp>
      <p:sp>
        <p:nvSpPr>
          <p:cNvPr id="19" name="TextBox 18"/>
          <p:cNvSpPr txBox="1"/>
          <p:nvPr/>
        </p:nvSpPr>
        <p:spPr>
          <a:xfrm>
            <a:off x="9058182" y="2576659"/>
            <a:ext cx="2203880"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চাড়াল</a:t>
            </a:r>
            <a:endParaRPr lang="en-US" sz="4000" dirty="0">
              <a:latin typeface="NikoshBAN" panose="02000000000000000000" pitchFamily="2" charset="0"/>
              <a:cs typeface="NikoshBAN" panose="02000000000000000000" pitchFamily="2" charset="0"/>
            </a:endParaRPr>
          </a:p>
        </p:txBody>
      </p:sp>
      <p:sp>
        <p:nvSpPr>
          <p:cNvPr id="20" name="TextBox 19"/>
          <p:cNvSpPr txBox="1"/>
          <p:nvPr/>
        </p:nvSpPr>
        <p:spPr>
          <a:xfrm>
            <a:off x="9074623" y="3981976"/>
            <a:ext cx="2186251" cy="1323439"/>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বোধ জাগিয়ে তোলার বাঁশি</a:t>
            </a:r>
            <a:endParaRPr lang="en-US" sz="4000" dirty="0">
              <a:latin typeface="NikoshBAN" panose="02000000000000000000" pitchFamily="2" charset="0"/>
              <a:cs typeface="NikoshBAN" panose="02000000000000000000" pitchFamily="2" charset="0"/>
            </a:endParaRPr>
          </a:p>
        </p:txBody>
      </p:sp>
      <p:sp>
        <p:nvSpPr>
          <p:cNvPr id="21" name="TextBox 20"/>
          <p:cNvSpPr txBox="1"/>
          <p:nvPr/>
        </p:nvSpPr>
        <p:spPr>
          <a:xfrm>
            <a:off x="9058182" y="6002846"/>
            <a:ext cx="2202692"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দারিদ্র</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426744" y="-25534"/>
            <a:ext cx="10906146" cy="8094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নতুন নতুন কিছু শব্দের শব্দার্থ জেনে নিই</a:t>
            </a:r>
            <a:endParaRPr lang="en-US" sz="6000" dirty="0">
              <a:solidFill>
                <a:schemeClr val="tx1"/>
              </a:solidFill>
              <a:latin typeface="NikoshBAN" panose="02000000000000000000" pitchFamily="2" charset="0"/>
              <a:cs typeface="NikoshBAN" panose="02000000000000000000" pitchFamily="2" charset="0"/>
            </a:endParaRPr>
          </a:p>
        </p:txBody>
      </p:sp>
      <p:sp>
        <p:nvSpPr>
          <p:cNvPr id="25" name="TextBox 24"/>
          <p:cNvSpPr txBox="1"/>
          <p:nvPr/>
        </p:nvSpPr>
        <p:spPr>
          <a:xfrm>
            <a:off x="427807" y="1086012"/>
            <a:ext cx="206055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মসীময়</a:t>
            </a:r>
            <a:endParaRPr lang="en-US" sz="4000" dirty="0">
              <a:latin typeface="NikoshBAN" panose="02000000000000000000" pitchFamily="2" charset="0"/>
              <a:cs typeface="NikoshBAN" panose="02000000000000000000" pitchFamily="2" charset="0"/>
            </a:endParaRPr>
          </a:p>
        </p:txBody>
      </p:sp>
      <p:sp>
        <p:nvSpPr>
          <p:cNvPr id="26" name="TextBox 25"/>
          <p:cNvSpPr txBox="1"/>
          <p:nvPr/>
        </p:nvSpPr>
        <p:spPr>
          <a:xfrm>
            <a:off x="9129010" y="1086012"/>
            <a:ext cx="2203880"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কালিমাময়</a:t>
            </a:r>
            <a:endParaRPr lang="en-US" sz="40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461" t="20967" r="11566" b="16636"/>
          <a:stretch/>
        </p:blipFill>
        <p:spPr>
          <a:xfrm>
            <a:off x="4517409" y="5305415"/>
            <a:ext cx="2975212" cy="150080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7409" y="2333832"/>
            <a:ext cx="2975212" cy="152848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409" y="3851227"/>
            <a:ext cx="2975212" cy="145418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409" y="839347"/>
            <a:ext cx="2975212" cy="1440052"/>
          </a:xfrm>
          <a:prstGeom prst="rect">
            <a:avLst/>
          </a:prstGeom>
        </p:spPr>
      </p:pic>
    </p:spTree>
    <p:extLst>
      <p:ext uri="{BB962C8B-B14F-4D97-AF65-F5344CB8AC3E}">
        <p14:creationId xmlns:p14="http://schemas.microsoft.com/office/powerpoint/2010/main" val="3516544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2" y="494179"/>
            <a:ext cx="5943600" cy="33432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9453"/>
          <a:stretch/>
        </p:blipFill>
        <p:spPr>
          <a:xfrm>
            <a:off x="6597952" y="496612"/>
            <a:ext cx="5166418" cy="33408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2" y="3958741"/>
            <a:ext cx="5943600" cy="28992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7952" y="3890891"/>
            <a:ext cx="5166418" cy="2899258"/>
          </a:xfrm>
          <a:prstGeom prst="rect">
            <a:avLst/>
          </a:prstGeom>
        </p:spPr>
      </p:pic>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1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21"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2)">
                                      <p:cBhvr>
                                        <p:cTn id="13" dur="2000"/>
                                        <p:tgtEl>
                                          <p:spTgt spid="2"/>
                                        </p:tgtEl>
                                      </p:cBhvr>
                                    </p:animEffect>
                                  </p:childTnLst>
                                </p:cTn>
                              </p:par>
                            </p:childTnLst>
                          </p:cTn>
                        </p:par>
                        <p:par>
                          <p:cTn id="14" fill="hold">
                            <p:stCondLst>
                              <p:cond delay="4000"/>
                            </p:stCondLst>
                            <p:childTnLst>
                              <p:par>
                                <p:cTn id="15" presetID="21" presetClass="entr" presetSubtype="3"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3)">
                                      <p:cBhvr>
                                        <p:cTn id="17" dur="2000"/>
                                        <p:tgtEl>
                                          <p:spTgt spid="3"/>
                                        </p:tgtEl>
                                      </p:cBhvr>
                                    </p:animEffect>
                                  </p:childTnLst>
                                </p:cTn>
                              </p:par>
                            </p:childTnLst>
                          </p:cTn>
                        </p:par>
                        <p:par>
                          <p:cTn id="18" fill="hold">
                            <p:stCondLst>
                              <p:cond delay="6000"/>
                            </p:stCondLst>
                            <p:childTnLst>
                              <p:par>
                                <p:cTn id="19" presetID="21"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par>
                          <p:cTn id="22" fill="hold">
                            <p:stCondLst>
                              <p:cond delay="8000"/>
                            </p:stCondLst>
                            <p:childTnLst>
                              <p:par>
                                <p:cTn id="23" presetID="21"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8)">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প্রশ্নঃ-কবির মতে আজ আমাদের এত অধঃপতনের কারণে গণতন্ত্র গঠিত হতে পারছে না- উক্তিটি  ব্যাখ্যা কর। </a:t>
            </a:r>
            <a:endParaRPr lang="en-US" sz="4000" dirty="0">
              <a:latin typeface="NikoshBAN" panose="02000000000000000000" pitchFamily="2" charset="0"/>
              <a:cs typeface="NikoshBAN" panose="02000000000000000000" pitchFamily="2" charset="0"/>
            </a:endParaRPr>
          </a:p>
        </p:txBody>
      </p:sp>
      <p:sp>
        <p:nvSpPr>
          <p:cNvPr id="11" name="Rounded Rectangle 10"/>
          <p:cNvSpPr/>
          <p:nvPr/>
        </p:nvSpPr>
        <p:spPr>
          <a:xfrm>
            <a:off x="1337482" y="2860909"/>
            <a:ext cx="9603582" cy="39970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উত্তরঃ- </a:t>
            </a:r>
            <a:r>
              <a:rPr lang="bn-IN" sz="3600" dirty="0" smtClean="0">
                <a:latin typeface="NikoshBAN" panose="02000000000000000000" pitchFamily="2" charset="0"/>
                <a:cs typeface="NikoshBAN" panose="02000000000000000000" pitchFamily="2" charset="0"/>
              </a:rPr>
              <a:t>আজ আমাদের অধঃপতনের মূল কারণ সমাজের উপেক্ষিত মানুষের প্রতি অবহেলা  । এই জন্য যে তাদের উপরেই সমাজের উন্নয়নের  দশ আনা শক্তি নির্ভর করে থাকে। এদের প্রাণ মুক্ত , তার পরও তারা কাজ করতে পারছেনা। যখনই তারা উৎপীড়নের বিরুদ্ধে বিদ্রোহাচরণ করে ,অমনি আমাদের ভদ্রসম্প্রদায় মাথায় প্রচণ্ড আঘাত করে অজ্ঞান করে ফেলে। ফলে দেশে গণতন্ত্র বা জনশক্তি গঠিত হতে পারছেনা।</a:t>
            </a:r>
            <a:r>
              <a:rPr lang="bn-IN"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6025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589" y="497917"/>
            <a:ext cx="5785371" cy="30272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34" y="497919"/>
            <a:ext cx="5665456" cy="30272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34" y="3657600"/>
            <a:ext cx="5665456" cy="308797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1149" y="3657601"/>
            <a:ext cx="5797811" cy="3087974"/>
          </a:xfrm>
          <a:prstGeom prst="rect">
            <a:avLst/>
          </a:prstGeom>
        </p:spPr>
      </p:pic>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64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805457" y="614890"/>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724525"/>
            <a:ext cx="1981200" cy="838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759201"/>
            <a:ext cx="5381469"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উপেক্ষিত শক্তির উদ্বোধন” </a:t>
            </a:r>
            <a:r>
              <a:rPr lang="bn-IN" sz="3200" smtClean="0">
                <a:solidFill>
                  <a:schemeClr val="tx1"/>
                </a:solidFill>
                <a:latin typeface="NikoshBAN" panose="02000000000000000000" pitchFamily="2" charset="0"/>
                <a:cs typeface="NikoshBAN" panose="02000000000000000000" pitchFamily="2" charset="0"/>
              </a:rPr>
              <a:t>প্রবন্ধে কবি সাম্যবাদী মানুষীকতার পরিচয় দিয়েছেন ব্যাখ্যা কর  </a:t>
            </a:r>
            <a:r>
              <a:rPr lang="bn-IN"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759201"/>
            <a:ext cx="5621311" cy="18117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উপেক্ষিত শক্তির উদ্বোধন” </a:t>
            </a:r>
            <a:r>
              <a:rPr lang="bn-IN" sz="3200" dirty="0" smtClean="0">
                <a:solidFill>
                  <a:schemeClr val="tx1"/>
                </a:solidFill>
                <a:latin typeface="NikoshBAN" panose="02000000000000000000" pitchFamily="2" charset="0"/>
                <a:cs typeface="NikoshBAN" panose="02000000000000000000" pitchFamily="2" charset="0"/>
              </a:rPr>
              <a:t>প্রবন্ধে লেখকের মতে কার্যক্ষেত্রে নেমে কার্য করার শক্তি কাদের নেই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805457" y="3712462"/>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2" y="3707252"/>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79"/>
            <a:ext cx="5381469"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উপেক্ষিত শক্তির </a:t>
            </a:r>
            <a:r>
              <a:rPr lang="bn-IN" sz="3200" dirty="0">
                <a:solidFill>
                  <a:schemeClr val="tx1"/>
                </a:solidFill>
                <a:latin typeface="NikoshBAN" panose="02000000000000000000" pitchFamily="2" charset="0"/>
                <a:cs typeface="NikoshBAN" panose="02000000000000000000" pitchFamily="2" charset="0"/>
              </a:rPr>
              <a:t>উদ্বোধন</a:t>
            </a:r>
            <a:r>
              <a:rPr lang="bn-IN" sz="3200" dirty="0" smtClean="0">
                <a:solidFill>
                  <a:schemeClr val="tx1"/>
                </a:solidFill>
                <a:latin typeface="NikoshBAN" panose="02000000000000000000" pitchFamily="2" charset="0"/>
                <a:cs typeface="NikoshBAN" panose="02000000000000000000" pitchFamily="2" charset="0"/>
              </a:rPr>
              <a:t>” প্রবন্ধে অনুসারে মহাত্মা গান্ধী কিভাবে ভারতে অসাধ্য সাধন করেছিলেন?</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79"/>
            <a:ext cx="5621311"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প্রবন্ধে কজী নজরুল ইসলাম “এই উপেক্ষিত শক্তির বোধন কর” বলতে কি বুঝিয়েছেন ব্যাখ্যা কর।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3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0107" y="-363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1049311" y="1271907"/>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১ । </a:t>
            </a:r>
            <a:r>
              <a:rPr lang="bn-IN" sz="2700" dirty="0" smtClean="0">
                <a:latin typeface="NikoshBAN" panose="02000000000000000000" pitchFamily="2" charset="0"/>
                <a:cs typeface="NikoshBAN" panose="02000000000000000000" pitchFamily="2" charset="0"/>
              </a:rPr>
              <a:t>কবি কাজী নজরুল ইসলামের মতে </a:t>
            </a:r>
            <a:r>
              <a:rPr lang="bn-IN" sz="2800" dirty="0" smtClean="0">
                <a:latin typeface="NikoshBAN" panose="02000000000000000000" pitchFamily="2" charset="0"/>
                <a:cs typeface="NikoshBAN" panose="02000000000000000000" pitchFamily="2" charset="0"/>
              </a:rPr>
              <a:t>আজ </a:t>
            </a:r>
            <a:r>
              <a:rPr lang="bn-IN" sz="2800" dirty="0">
                <a:latin typeface="NikoshBAN" panose="02000000000000000000" pitchFamily="2" charset="0"/>
                <a:cs typeface="NikoshBAN" panose="02000000000000000000" pitchFamily="2" charset="0"/>
              </a:rPr>
              <a:t>আমাদের এত অধঃপতনের কারণ কি </a:t>
            </a:r>
            <a:r>
              <a:rPr lang="bn-IN"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smtClean="0">
                <a:solidFill>
                  <a:schemeClr val="tx1"/>
                </a:solidFill>
                <a:latin typeface="NikoshBAN" panose="02000000000000000000" pitchFamily="2" charset="0"/>
                <a:cs typeface="NikoshBAN" panose="02000000000000000000" pitchFamily="2" charset="0"/>
              </a:rPr>
              <a:t>স্বপ্নরাজ্যে </a:t>
            </a:r>
            <a:r>
              <a:rPr lang="bn-IN" sz="2800" dirty="0">
                <a:solidFill>
                  <a:schemeClr val="tx1"/>
                </a:solidFill>
                <a:latin typeface="NikoshBAN" panose="02000000000000000000" pitchFamily="2" charset="0"/>
                <a:cs typeface="NikoshBAN" panose="02000000000000000000" pitchFamily="2" charset="0"/>
              </a:rPr>
              <a:t>বিচরণ</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smtClean="0">
                <a:solidFill>
                  <a:schemeClr val="tx1"/>
                </a:solidFill>
                <a:latin typeface="NikoshBAN" panose="02000000000000000000" pitchFamily="2" charset="0"/>
                <a:cs typeface="NikoshBAN" panose="02000000000000000000" pitchFamily="2" charset="0"/>
              </a:rPr>
              <a:t>মেহনতি </a:t>
            </a:r>
            <a:r>
              <a:rPr lang="bn-IN" sz="2800" dirty="0">
                <a:solidFill>
                  <a:schemeClr val="tx1"/>
                </a:solidFill>
                <a:latin typeface="NikoshBAN" panose="02000000000000000000" pitchFamily="2" charset="0"/>
                <a:cs typeface="NikoshBAN" panose="02000000000000000000" pitchFamily="2" charset="0"/>
              </a:rPr>
              <a:t>মানুষের প্রতি অবহেলা</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ব্যাক্তিকে প্রাধান্য দেওয়া</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গণজাগরণের </a:t>
            </a:r>
            <a:r>
              <a:rPr lang="bn-IN" sz="2800" dirty="0" smtClean="0">
                <a:solidFill>
                  <a:schemeClr val="tx1"/>
                </a:solidFill>
                <a:latin typeface="NikoshBAN" panose="02000000000000000000" pitchFamily="2" charset="0"/>
                <a:cs typeface="NikoshBAN" panose="02000000000000000000" pitchFamily="2" charset="0"/>
              </a:rPr>
              <a:t>অভাব</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55469" y="5005051"/>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জাতি</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6" y="4916348"/>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গোষ্ঠী</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6" y="5767803"/>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সম্প্রদায়</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55469" y="5947607"/>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সমাজ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049311" y="4075076"/>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২ </a:t>
            </a:r>
            <a:r>
              <a:rPr lang="en-US" sz="2700" dirty="0">
                <a:latin typeface="NikoshBAN" panose="02000000000000000000" pitchFamily="2" charset="0"/>
                <a:cs typeface="NikoshBAN" panose="02000000000000000000" pitchFamily="2" charset="0"/>
              </a:rPr>
              <a:t>।</a:t>
            </a:r>
            <a:r>
              <a:rPr lang="bn-IN"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কাজী</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নজরুল</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ইসলামের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মতে</a:t>
            </a:r>
            <a:r>
              <a:rPr lang="bn-IN" sz="27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ব্যাক্তির সমষ্টিকে এককথায় কি বলা হয়</a:t>
            </a:r>
            <a:r>
              <a:rPr lang="en-US"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8915400" y="90092"/>
            <a:ext cx="1892508" cy="10571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FF0000"/>
                </a:solidFill>
                <a:latin typeface="NikoshBAN" panose="02000000000000000000" pitchFamily="2" charset="0"/>
                <a:cs typeface="NikoshBAN" panose="02000000000000000000" pitchFamily="2" charset="0"/>
              </a:rPr>
              <a:t>সঠিক উত্তরে ক্লিক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634293" y="2848912"/>
            <a:ext cx="213360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93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64828"/>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034445044"/>
              </p:ext>
            </p:extLst>
          </p:nvPr>
        </p:nvGraphicFramePr>
        <p:xfrm>
          <a:off x="7917389" y="3660433"/>
          <a:ext cx="2917980" cy="2462046"/>
        </p:xfrm>
        <a:graphic>
          <a:graphicData uri="http://schemas.openxmlformats.org/presentationml/2006/ole">
            <mc:AlternateContent xmlns:mc="http://schemas.openxmlformats.org/markup-compatibility/2006">
              <mc:Choice xmlns:v="urn:schemas-microsoft-com:vml" Requires="v">
                <p:oleObj spid="_x0000_s112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7917389" y="3660433"/>
                        <a:ext cx="2917980" cy="2462046"/>
                      </a:xfrm>
                      <a:prstGeom prst="rect">
                        <a:avLst/>
                      </a:prstGeom>
                    </p:spPr>
                  </p:pic>
                </p:oleObj>
              </mc:Fallback>
            </mc:AlternateContent>
          </a:graphicData>
        </a:graphic>
      </p:graphicFrame>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ভিডিও টি ভালো করে লক্ষ্য কর  </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5" name="TextBox 4"/>
          <p:cNvSpPr txBox="1"/>
          <p:nvPr/>
        </p:nvSpPr>
        <p:spPr>
          <a:xfrm>
            <a:off x="1298629" y="4628064"/>
            <a:ext cx="10181230" cy="2123658"/>
          </a:xfrm>
          <a:prstGeom prst="rect">
            <a:avLst/>
          </a:prstGeom>
          <a:noFill/>
        </p:spPr>
        <p:txBody>
          <a:bodyPr wrap="square" rtlCol="0">
            <a:spAutoFit/>
          </a:bodyPr>
          <a:lstStyle/>
          <a:p>
            <a:r>
              <a:rPr lang="bn-IN" sz="6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আমরা </a:t>
            </a:r>
            <a:r>
              <a:rPr lang="bn-IN" sz="6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ভিডিওটিতে  </a:t>
            </a:r>
            <a:r>
              <a:rPr lang="bn-IN"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লক্ষ্য করলাম উপেক্ষিত মানুষদের আন্দোলন   </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60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8" presetClass="emph" presetSubtype="0" repeatCount="3000" fill="hold" grpId="0" nodeType="withEffect">
                                  <p:stCondLst>
                                    <p:cond delay="0"/>
                                  </p:stCondLst>
                                  <p:childTnLst>
                                    <p:animRot by="21600000">
                                      <p:cBhvr>
                                        <p:cTn id="16" dur="2000" fill="hold"/>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29100" y="0"/>
            <a:ext cx="3390900" cy="609600"/>
          </a:xfrm>
          <a:prstGeom prst="rect">
            <a:avLst/>
          </a:prstGeom>
          <a:solidFill>
            <a:schemeClr val="accent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মূল্যায়ন</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368489" y="725907"/>
            <a:ext cx="11491415" cy="646331"/>
          </a:xfrm>
          <a:prstGeom prst="rect">
            <a:avLst/>
          </a:prstGeom>
          <a:solidFill>
            <a:schemeClr val="accent4">
              <a:lumMod val="20000"/>
              <a:lumOff val="80000"/>
            </a:schemeClr>
          </a:solidFill>
        </p:spPr>
        <p:txBody>
          <a:bodyPr wrap="square" rtlCol="0">
            <a:spAutoFit/>
          </a:bodyPr>
          <a:lstStyle/>
          <a:p>
            <a:r>
              <a:rPr lang="en-US" sz="3600" dirty="0">
                <a:latin typeface="NikoshBAN" panose="02000000000000000000" pitchFamily="2" charset="0"/>
                <a:cs typeface="NikoshBAN" panose="02000000000000000000" pitchFamily="2" charset="0"/>
              </a:rPr>
              <a:t>3</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উপেক্ষিত শক্তির উদ্বোধন প্রবন্ধে উপেক্ষিত শক্তির উপর কত আনা নির্ভরশীল </a:t>
            </a:r>
            <a:r>
              <a:rPr lang="bn-IN" sz="3600" dirty="0">
                <a:latin typeface="NikoshBAN" panose="02000000000000000000" pitchFamily="2" charset="0"/>
                <a:cs typeface="NikoshBAN" panose="02000000000000000000" pitchFamily="2" charset="0"/>
              </a:rPr>
              <a:t>?</a:t>
            </a:r>
          </a:p>
        </p:txBody>
      </p:sp>
      <p:sp>
        <p:nvSpPr>
          <p:cNvPr id="6" name="Rectangle 5"/>
          <p:cNvSpPr/>
          <p:nvPr/>
        </p:nvSpPr>
        <p:spPr>
          <a:xfrm>
            <a:off x="1752600" y="1447800"/>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ছয়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752600" y="2649273"/>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আট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781800" y="2649273"/>
            <a:ext cx="451854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দশ আনা</a:t>
            </a:r>
            <a:endParaRPr lang="en-US" sz="44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781800" y="1524000"/>
            <a:ext cx="4518545" cy="83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সাত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781800" y="4687669"/>
            <a:ext cx="451854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ভদ্র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752600" y="4687669"/>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a:t>
            </a:r>
            <a:r>
              <a:rPr lang="en-US" sz="3600" dirty="0" smtClean="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দরিদ্র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752600" y="5914868"/>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ধনী সপ্রদায়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781801" y="5949845"/>
            <a:ext cx="4518542"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অভিজাত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368488" y="3638596"/>
            <a:ext cx="11491415" cy="646331"/>
          </a:xfrm>
          <a:prstGeom prst="rect">
            <a:avLst/>
          </a:prstGeom>
          <a:solidFill>
            <a:schemeClr val="accent4">
              <a:lumMod val="20000"/>
              <a:lumOff val="80000"/>
            </a:schemeClr>
          </a:solidFill>
        </p:spPr>
        <p:txBody>
          <a:bodyPr wrap="square" rtlCol="0">
            <a:spAutoFit/>
          </a:bodyPr>
          <a:lstStyle/>
          <a:p>
            <a:r>
              <a:rPr lang="en-US" sz="3600" dirty="0">
                <a:latin typeface="NikoshBAN" panose="02000000000000000000" pitchFamily="2" charset="0"/>
                <a:cs typeface="NikoshBAN" panose="02000000000000000000" pitchFamily="2" charset="0"/>
              </a:rPr>
              <a:t>4</a:t>
            </a:r>
            <a:r>
              <a:rPr lang="bn-IN" sz="3600" dirty="0" smtClean="0">
                <a:latin typeface="NikoshBAN" panose="02000000000000000000" pitchFamily="2" charset="0"/>
                <a:cs typeface="NikoshBAN" panose="02000000000000000000" pitchFamily="2" charset="0"/>
              </a:rPr>
              <a:t> । তথাকথিত ছোটলোকদের কারা আঘাত করে অজ্ঞান করে ফেলে  ?</a:t>
            </a:r>
            <a:endParaRPr lang="bn-IN" sz="3600" dirty="0">
              <a:latin typeface="NikoshBAN" panose="02000000000000000000" pitchFamily="2" charset="0"/>
              <a:cs typeface="NikoshBAN" panose="02000000000000000000" pitchFamily="2" charset="0"/>
            </a:endParaRPr>
          </a:p>
        </p:txBody>
      </p:sp>
      <p:sp>
        <p:nvSpPr>
          <p:cNvPr id="16" name="TextBox 15"/>
          <p:cNvSpPr txBox="1"/>
          <p:nvPr/>
        </p:nvSpPr>
        <p:spPr>
          <a:xfrm>
            <a:off x="9764843" y="37146"/>
            <a:ext cx="2427157" cy="584775"/>
          </a:xfrm>
          <a:prstGeom prst="rect">
            <a:avLst/>
          </a:prstGeom>
          <a:solidFill>
            <a:srgbClr val="FFFF00"/>
          </a:solidFill>
        </p:spPr>
        <p:txBody>
          <a:bodyPr wrap="square" rtlCol="0">
            <a:spAutoFit/>
          </a:bodyPr>
          <a:lstStyle/>
          <a:p>
            <a:r>
              <a:rPr lang="bn-IN" sz="3200" dirty="0">
                <a:solidFill>
                  <a:srgbClr val="FF0000"/>
                </a:solidFill>
                <a:latin typeface="NikoshBAN" panose="02000000000000000000" pitchFamily="2" charset="0"/>
                <a:cs typeface="NikoshBAN" panose="02000000000000000000" pitchFamily="2" charset="0"/>
              </a:rPr>
              <a:t>উত্তরটি জেনে নিই</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6428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4.16667E-7 2.22222E-6 L -4.16667E-7 -0.07222 " pathEditMode="relative" rAng="0" ptsTypes="AA">
                                      <p:cBhvr>
                                        <p:cTn id="27" dur="250" accel="50000" decel="50000" autoRev="1" fill="hold">
                                          <p:stCondLst>
                                            <p:cond delay="0"/>
                                          </p:stCondLst>
                                        </p:cTn>
                                        <p:tgtEl>
                                          <p:spTgt spid="9"/>
                                        </p:tgtEl>
                                        <p:attrNameLst>
                                          <p:attrName>ppt_x</p:attrName>
                                          <p:attrName>ppt_y</p:attrName>
                                        </p:attrNameLst>
                                      </p:cBhvr>
                                      <p:rCtr x="0" y="-3611"/>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14"/>
                                        </p:tgtEl>
                                        <p:attrNameLst>
                                          <p:attrName>ppt_w</p:attrName>
                                        </p:attrNameLst>
                                      </p:cBhvr>
                                      <p:tavLst>
                                        <p:tav tm="0">
                                          <p:val>
                                            <p:strVal val="ppt_w"/>
                                          </p:val>
                                        </p:tav>
                                        <p:tav tm="100000">
                                          <p:val>
                                            <p:fltVal val="0"/>
                                          </p:val>
                                        </p:tav>
                                      </p:tavLst>
                                    </p:anim>
                                    <p:anim calcmode="lin" valueType="num">
                                      <p:cBhvr>
                                        <p:cTn id="50" dur="500"/>
                                        <p:tgtEl>
                                          <p:spTgt spid="14"/>
                                        </p:tgtEl>
                                        <p:attrNameLst>
                                          <p:attrName>ppt_h</p:attrName>
                                        </p:attrNameLst>
                                      </p:cBhvr>
                                      <p:tavLst>
                                        <p:tav tm="0">
                                          <p:val>
                                            <p:strVal val="ppt_h"/>
                                          </p:val>
                                        </p:tav>
                                        <p:tav tm="100000">
                                          <p:val>
                                            <p:fltVal val="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0"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11"/>
                                        </p:tgtEl>
                                        <p:attrNameLst>
                                          <p:attrName>ppt_x</p:attrName>
                                          <p:attrName>ppt_y</p:attrName>
                                        </p:attrNameLst>
                                      </p:cBhvr>
                                    </p:animMotion>
                                    <p:animRot by="1500000">
                                      <p:cBhvr>
                                        <p:cTn id="57" dur="125" fill="hold">
                                          <p:stCondLst>
                                            <p:cond delay="0"/>
                                          </p:stCondLst>
                                        </p:cTn>
                                        <p:tgtEl>
                                          <p:spTgt spid="11"/>
                                        </p:tgtEl>
                                        <p:attrNameLst>
                                          <p:attrName>r</p:attrName>
                                        </p:attrNameLst>
                                      </p:cBhvr>
                                    </p:animRot>
                                    <p:animRot by="-1500000">
                                      <p:cBhvr>
                                        <p:cTn id="58" dur="125" fill="hold">
                                          <p:stCondLst>
                                            <p:cond delay="125"/>
                                          </p:stCondLst>
                                        </p:cTn>
                                        <p:tgtEl>
                                          <p:spTgt spid="11"/>
                                        </p:tgtEl>
                                        <p:attrNameLst>
                                          <p:attrName>r</p:attrName>
                                        </p:attrNameLst>
                                      </p:cBhvr>
                                    </p:animRot>
                                    <p:animRot by="-1500000">
                                      <p:cBhvr>
                                        <p:cTn id="59" dur="125" fill="hold">
                                          <p:stCondLst>
                                            <p:cond delay="250"/>
                                          </p:stCondLst>
                                        </p:cTn>
                                        <p:tgtEl>
                                          <p:spTgt spid="11"/>
                                        </p:tgtEl>
                                        <p:attrNameLst>
                                          <p:attrName>r</p:attrName>
                                        </p:attrNameLst>
                                      </p:cBhvr>
                                    </p:animRot>
                                    <p:animRot by="1500000">
                                      <p:cBhvr>
                                        <p:cTn id="6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গণতন্ত্র একটি দেশের সুখ সমৃদ্ধির প্রধান সোপান। তায় একটি দেশে গণতন্ত্র প্রতিষ্ঠার জন্য ছোট-বড়,উঁচু-নিচু,ধর্মীয় ও জাতিগত বিভেদ ভুলে  সকলকে</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এগিয়ে আসতে হবে তুমি মনে কর কি</a:t>
              </a:r>
              <a:r>
                <a:rPr lang="en-US" sz="4400" dirty="0" smtClean="0">
                  <a:solidFill>
                    <a:schemeClr val="tx1"/>
                  </a:solidFill>
                  <a:latin typeface="NikoshBAN" panose="02000000000000000000" pitchFamily="2" charset="0"/>
                  <a:cs typeface="NikoshBAN" panose="02000000000000000000" pitchFamily="2" charset="0"/>
                </a:rPr>
                <a:t>?</a:t>
              </a:r>
              <a:r>
                <a:rPr lang="bn-IN" sz="4400" dirty="0" smtClean="0">
                  <a:solidFill>
                    <a:schemeClr val="tx1"/>
                  </a:solidFill>
                  <a:latin typeface="NikoshBAN" panose="02000000000000000000" pitchFamily="2" charset="0"/>
                  <a:cs typeface="NikoshBAN" panose="02000000000000000000" pitchFamily="2" charset="0"/>
                </a:rPr>
                <a:t> এ বিষয়ে ১০ টি বাক্য লিখবে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7178263"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000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366"/>
          </a:xfrm>
          <a:prstGeom prst="rect">
            <a:avLst/>
          </a:prstGeom>
        </p:spPr>
      </p:pic>
      <p:sp>
        <p:nvSpPr>
          <p:cNvPr id="7" name="Rectangle 6"/>
          <p:cNvSpPr/>
          <p:nvPr/>
        </p:nvSpPr>
        <p:spPr>
          <a:xfrm>
            <a:off x="1154243" y="359765"/>
            <a:ext cx="8724275"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rgbClr val="FFFF00"/>
                </a:solidFill>
                <a:latin typeface="NikoshBAN" panose="02000000000000000000" pitchFamily="2" charset="0"/>
                <a:cs typeface="NikoshBAN" panose="02000000000000000000" pitchFamily="2" charset="0"/>
              </a:rPr>
              <a:t>আজকের ক্লাসে অংশ গ্রহণ করার জন্য সবাইকে ধন্যবাদ</a:t>
            </a:r>
            <a:endParaRPr lang="en-US" sz="8800" dirty="0">
              <a:solidFill>
                <a:srgbClr val="FFFF00"/>
              </a:solidFill>
              <a:latin typeface="NikoshBAN" panose="02000000000000000000" pitchFamily="2" charset="0"/>
              <a:cs typeface="NikoshBAN" panose="02000000000000000000" pitchFamily="2" charset="0"/>
            </a:endParaRPr>
          </a:p>
        </p:txBody>
      </p:sp>
      <p:sp>
        <p:nvSpPr>
          <p:cNvPr id="8" name="Rectangle 7"/>
          <p:cNvSpPr/>
          <p:nvPr/>
        </p:nvSpPr>
        <p:spPr>
          <a:xfrm>
            <a:off x="791570" y="4495539"/>
            <a:ext cx="9416732" cy="191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ভাল থেকো সবায়।</a:t>
            </a:r>
            <a:endParaRPr lang="en-US" sz="115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9250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 y="602275"/>
            <a:ext cx="4264540" cy="29683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387" y="650043"/>
            <a:ext cx="3960662" cy="2920551"/>
          </a:xfrm>
          <a:prstGeom prst="rect">
            <a:avLst/>
          </a:prstGeom>
        </p:spPr>
      </p:pic>
      <p:sp>
        <p:nvSpPr>
          <p:cNvPr id="9" name="TextBox 8"/>
          <p:cNvSpPr txBox="1"/>
          <p:nvPr/>
        </p:nvSpPr>
        <p:spPr>
          <a:xfrm>
            <a:off x="103212" y="0"/>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এবার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ছবি গুলোতে </a:t>
            </a:r>
            <a:r>
              <a:rPr lang="en-US" sz="2800" dirty="0" err="1" smtClean="0">
                <a:latin typeface="NikoshBAN" panose="02000000000000000000" pitchFamily="2" charset="0"/>
                <a:cs typeface="NikoshBAN" panose="02000000000000000000" pitchFamily="2" charset="0"/>
              </a:rPr>
              <a:t>তোমরা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bn-IN" sz="2800" dirty="0" smtClean="0">
                <a:latin typeface="NikoshBAN" panose="02000000000000000000" pitchFamily="2" charset="0"/>
                <a:cs typeface="NikoshBAN" panose="02000000000000000000" pitchFamily="2" charset="0"/>
              </a:rPr>
              <a:t> দেখতে 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1632" b="11556"/>
          <a:stretch/>
        </p:blipFill>
        <p:spPr>
          <a:xfrm>
            <a:off x="8569497" y="602275"/>
            <a:ext cx="3519469" cy="292055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57" y="4110533"/>
            <a:ext cx="4264249" cy="274746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5413" y="4110532"/>
            <a:ext cx="3964636" cy="274746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69497" y="4150060"/>
            <a:ext cx="3513707" cy="2747467"/>
          </a:xfrm>
          <a:prstGeom prst="rect">
            <a:avLst/>
          </a:prstGeom>
        </p:spPr>
      </p:pic>
      <p:sp>
        <p:nvSpPr>
          <p:cNvPr id="14" name="TextBox 13"/>
          <p:cNvSpPr txBox="1"/>
          <p:nvPr/>
        </p:nvSpPr>
        <p:spPr>
          <a:xfrm>
            <a:off x="103212" y="3522827"/>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উত্তর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      </a:t>
            </a:r>
            <a:r>
              <a:rPr lang="bn-IN" sz="2800" dirty="0" smtClean="0">
                <a:latin typeface="NikoshBAN" panose="02000000000000000000" pitchFamily="2" charset="0"/>
                <a:cs typeface="NikoshBAN" panose="02000000000000000000" pitchFamily="2" charset="0"/>
              </a:rPr>
              <a:t> ছবি গুলোতে আমরা মাহনতি মানুষের অধিকার আদায়ের  ছবি দেখতে পাচ্ছি।</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38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0-#ppt_w/2"/>
                                          </p:val>
                                        </p:tav>
                                        <p:tav tm="100000">
                                          <p:val>
                                            <p:strVal val="#ppt_x"/>
                                          </p:val>
                                        </p:tav>
                                      </p:tavLst>
                                    </p:anim>
                                    <p:anim calcmode="lin" valueType="num">
                                      <p:cBhvr additive="base">
                                        <p:cTn id="16" dur="5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0-#ppt_w/2"/>
                                          </p:val>
                                        </p:tav>
                                        <p:tav tm="100000">
                                          <p:val>
                                            <p:strVal val="#ppt_x"/>
                                          </p:val>
                                        </p:tav>
                                      </p:tavLst>
                                    </p:anim>
                                    <p:anim calcmode="lin" valueType="num">
                                      <p:cBhvr additive="base">
                                        <p:cTn id="24" dur="2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0" fill="hold"/>
                                        <p:tgtEl>
                                          <p:spTgt spid="13"/>
                                        </p:tgtEl>
                                        <p:attrNameLst>
                                          <p:attrName>ppt_x</p:attrName>
                                        </p:attrNameLst>
                                      </p:cBhvr>
                                      <p:tavLst>
                                        <p:tav tm="0">
                                          <p:val>
                                            <p:strVal val="0-#ppt_w/2"/>
                                          </p:val>
                                        </p:tav>
                                        <p:tav tm="100000">
                                          <p:val>
                                            <p:strVal val="#ppt_x"/>
                                          </p:val>
                                        </p:tav>
                                      </p:tavLst>
                                    </p:anim>
                                    <p:anim calcmode="lin" valueType="num">
                                      <p:cBhvr additive="base">
                                        <p:cTn id="28" dur="5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182"/>
            <a:ext cx="12192000" cy="674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আমরা সমাজের উপেক্ষিত মানুষের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846659"/>
          </a:xfrm>
          <a:prstGeom prst="rect">
            <a:avLst/>
          </a:prstGeom>
          <a:solidFill>
            <a:schemeClr val="accent4">
              <a:lumMod val="60000"/>
              <a:lumOff val="40000"/>
            </a:schemeClr>
          </a:solid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এ</a:t>
            </a:r>
            <a:r>
              <a:rPr lang="bn-IN" sz="5400" dirty="0" smtClean="0">
                <a:latin typeface="NikoshBAN" panose="02000000000000000000" pitchFamily="2" charset="0"/>
                <a:cs typeface="NikoshBAN" panose="02000000000000000000" pitchFamily="2" charset="0"/>
              </a:rPr>
              <a:t>ই উপেক্ষিত মানুষদের অবহেলা করার করণেই আমাদের  অধপতন</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bn-IN" sz="6600" dirty="0" smtClean="0">
                <a:latin typeface="NikoshBAN" panose="02000000000000000000" pitchFamily="2" charset="0"/>
                <a:cs typeface="NikoshBAN" panose="02000000000000000000" pitchFamily="2" charset="0"/>
              </a:rPr>
              <a:t>কবির মতে এদের বুকে জড়িয়ে সামনে এগুতে হবে</a:t>
            </a:r>
            <a:r>
              <a:rPr lang="en-US" sz="6600" dirty="0" smtClean="0">
                <a:latin typeface="NikoshBAN" panose="02000000000000000000" pitchFamily="2" charset="0"/>
                <a:cs typeface="NikoshBAN" panose="02000000000000000000" pitchFamily="2" charset="0"/>
              </a:rPr>
              <a:t>।</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85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47" y="0"/>
            <a:ext cx="12178353"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070745" y="40943"/>
            <a:ext cx="5841242" cy="1238884"/>
          </a:xfrm>
          <a:prstGeom prst="rect">
            <a:avLst/>
          </a:prstGeom>
          <a:solidFill>
            <a:schemeClr val="accent4">
              <a:lumMod val="20000"/>
              <a:lumOff val="80000"/>
            </a:schemeClr>
          </a:solidFill>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bn-IN" sz="8000" dirty="0" smtClean="0">
                <a:solidFill>
                  <a:srgbClr val="FF0000"/>
                </a:solidFill>
                <a:latin typeface="NikoshBAN" panose="02000000000000000000" pitchFamily="2" charset="0"/>
                <a:cs typeface="NikoshBAN" panose="02000000000000000000" pitchFamily="2" charset="0"/>
              </a:rPr>
              <a:t> </a:t>
            </a:r>
            <a:r>
              <a:rPr lang="bn-IN" sz="8000" dirty="0">
                <a:solidFill>
                  <a:srgbClr val="FF0000"/>
                </a:solidFill>
                <a:latin typeface="NikoshBAN" panose="02000000000000000000" pitchFamily="2" charset="0"/>
                <a:cs typeface="NikoshBAN" panose="02000000000000000000" pitchFamily="2" charset="0"/>
              </a:rPr>
              <a:t>আজকের পাঠ</a:t>
            </a:r>
            <a:endParaRPr lang="en-US" sz="80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13647" y="2218631"/>
            <a:ext cx="11245755" cy="1862048"/>
          </a:xfrm>
          <a:prstGeom prst="rect">
            <a:avLst/>
          </a:prstGeom>
          <a:solidFill>
            <a:schemeClr val="accent4">
              <a:lumMod val="40000"/>
              <a:lumOff val="60000"/>
            </a:schemeClr>
          </a:solidFill>
        </p:spPr>
        <p:txBody>
          <a:bodyPr wrap="square" rtlCol="0">
            <a:spAutoFit/>
          </a:bodyPr>
          <a:lstStyle/>
          <a:p>
            <a:r>
              <a:rPr lang="bn-IN" sz="11500" dirty="0" smtClean="0">
                <a:latin typeface="NikoshBAN" panose="02000000000000000000" pitchFamily="2" charset="0"/>
                <a:cs typeface="NikoshBAN" panose="02000000000000000000" pitchFamily="2" charset="0"/>
              </a:rPr>
              <a:t>উপেক্ষিত শক্তির উদ্বোধন</a:t>
            </a:r>
            <a:endParaRPr lang="en-US" sz="11500" dirty="0">
              <a:latin typeface="NikoshBAN" panose="02000000000000000000" pitchFamily="2" charset="0"/>
              <a:cs typeface="NikoshBAN" panose="02000000000000000000" pitchFamily="2" charset="0"/>
            </a:endParaRPr>
          </a:p>
        </p:txBody>
      </p:sp>
      <p:sp>
        <p:nvSpPr>
          <p:cNvPr id="13" name="TextBox 12"/>
          <p:cNvSpPr txBox="1"/>
          <p:nvPr/>
        </p:nvSpPr>
        <p:spPr>
          <a:xfrm>
            <a:off x="4462817" y="5145205"/>
            <a:ext cx="6796585" cy="1323439"/>
          </a:xfrm>
          <a:prstGeom prst="rect">
            <a:avLst/>
          </a:prstGeom>
          <a:solidFill>
            <a:schemeClr val="accent4">
              <a:lumMod val="60000"/>
              <a:lumOff val="40000"/>
            </a:schemeClr>
          </a:solidFill>
        </p:spPr>
        <p:txBody>
          <a:bodyPr wrap="square" rtlCol="0">
            <a:spAutoFit/>
          </a:bodyPr>
          <a:lstStyle/>
          <a:p>
            <a:r>
              <a:rPr lang="bn-IN" sz="8000" dirty="0" smtClean="0">
                <a:latin typeface="NikoshBAN" panose="02000000000000000000" pitchFamily="2" charset="0"/>
                <a:cs typeface="NikoshBAN" panose="02000000000000000000" pitchFamily="2" charset="0"/>
              </a:rPr>
              <a:t>কাজী নজরুল ইসলাম</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3911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4688" y="275166"/>
            <a:ext cx="11242623" cy="1323439"/>
          </a:xfrm>
          <a:prstGeom prst="rect">
            <a:avLst/>
          </a:prstGeom>
          <a:solidFill>
            <a:schemeClr val="accent4">
              <a:lumMod val="40000"/>
              <a:lumOff val="60000"/>
            </a:schemeClr>
          </a:solidFill>
        </p:spPr>
        <p:txBody>
          <a:bodyPr wrap="square" rtlCol="0">
            <a:spAutoFit/>
          </a:bodyPr>
          <a:lstStyle/>
          <a:p>
            <a:pPr algn="ctr"/>
            <a:r>
              <a:rPr lang="en-US" sz="8000" dirty="0" err="1">
                <a:solidFill>
                  <a:srgbClr val="FF0000"/>
                </a:solidFill>
                <a:latin typeface="NikoshLightBAN" pitchFamily="2" charset="0"/>
                <a:cs typeface="NikoshLightBAN" pitchFamily="2" charset="0"/>
              </a:rPr>
              <a:t>শিখনফল</a:t>
            </a:r>
            <a:endParaRPr lang="en-US" sz="8000" dirty="0">
              <a:solidFill>
                <a:srgbClr val="FF0000"/>
              </a:solidFill>
              <a:latin typeface="NikoshLightBAN" pitchFamily="2" charset="0"/>
              <a:cs typeface="NikoshLightBAN" pitchFamily="2" charset="0"/>
            </a:endParaRPr>
          </a:p>
        </p:txBody>
      </p:sp>
      <p:sp>
        <p:nvSpPr>
          <p:cNvPr id="4" name="Rectangle 3"/>
          <p:cNvSpPr/>
          <p:nvPr/>
        </p:nvSpPr>
        <p:spPr>
          <a:xfrm>
            <a:off x="474689" y="1873770"/>
            <a:ext cx="11242623" cy="5416868"/>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শিক্ষার্থীরা</a:t>
            </a:r>
            <a:endParaRPr lang="en-US" sz="6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en-US" sz="4000" dirty="0" err="1">
                <a:latin typeface="NikoshBAN" panose="02000000000000000000" pitchFamily="2" charset="0"/>
                <a:cs typeface="NikoshBAN" panose="02000000000000000000" pitchFamily="2" charset="0"/>
              </a:rPr>
              <a:t>লেখক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a:latin typeface="NikoshBAN" panose="02000000000000000000" pitchFamily="2" charset="0"/>
                <a:cs typeface="NikoshBAN" panose="02000000000000000000" pitchFamily="2" charset="0"/>
              </a:rPr>
              <a:t>গুরুত্বপূর্ণ কিছু শব্দের অর্থ লিখতে পারবে ।</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গণতন্ত্র প্রতিষ্ঠায় ছোট-বড়,উঁচু-নিচু, ধর্মীয় ও জাতিগত বিভেদ দূর করা আবশ্যক বিষয়টি</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প্রবন্ধটিতে </a:t>
            </a:r>
            <a:r>
              <a:rPr lang="bn-IN" sz="4000" dirty="0">
                <a:latin typeface="NikoshBAN" panose="02000000000000000000" pitchFamily="2" charset="0"/>
                <a:cs typeface="NikoshBAN" panose="02000000000000000000" pitchFamily="2" charset="0"/>
              </a:rPr>
              <a:t>লেখকের সাম্যবাদী মানুষিকতার যে পরিচয় ফুটে উঠেছে তা ব্যাখ্যা 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q"/>
            </a:pP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545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456824591"/>
              </p:ext>
            </p:extLst>
          </p:nvPr>
        </p:nvGraphicFramePr>
        <p:xfrm>
          <a:off x="1524000" y="751103"/>
          <a:ext cx="8991600" cy="610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419600" y="-33728"/>
            <a:ext cx="2589170" cy="784830"/>
          </a:xfrm>
          <a:prstGeom prst="rect">
            <a:avLst/>
          </a:prstGeom>
        </p:spPr>
        <p:txBody>
          <a:bodyPr wrap="none">
            <a:spAutoFit/>
          </a:bodyPr>
          <a:lstStyle/>
          <a:p>
            <a:r>
              <a:rPr lang="en-US" sz="4500" dirty="0" err="1">
                <a:solidFill>
                  <a:srgbClr val="FF0000"/>
                </a:solidFill>
                <a:latin typeface="NikoshBAN" pitchFamily="2" charset="0"/>
                <a:cs typeface="NikoshBAN" pitchFamily="2" charset="0"/>
              </a:rPr>
              <a:t>কবি</a:t>
            </a:r>
            <a:r>
              <a:rPr lang="en-US" sz="4500" dirty="0">
                <a:solidFill>
                  <a:srgbClr val="FF0000"/>
                </a:solidFill>
                <a:latin typeface="NikoshBAN" pitchFamily="2" charset="0"/>
                <a:cs typeface="NikoshBAN" pitchFamily="2" charset="0"/>
              </a:rPr>
              <a:t> </a:t>
            </a:r>
            <a:r>
              <a:rPr lang="en-US" sz="4500" dirty="0" err="1">
                <a:solidFill>
                  <a:srgbClr val="FF0000"/>
                </a:solidFill>
                <a:latin typeface="NikoshBAN" pitchFamily="2" charset="0"/>
                <a:cs typeface="NikoshBAN" pitchFamily="2" charset="0"/>
              </a:rPr>
              <a:t>পরিচিতি</a:t>
            </a:r>
            <a:endParaRPr lang="en-US" sz="4500" dirty="0">
              <a:solidFill>
                <a:srgbClr val="FF0000"/>
              </a:solidFill>
              <a:latin typeface="NikoshBAN" pitchFamily="2" charset="0"/>
              <a:cs typeface="NikoshBAN" pitchFamily="2" charset="0"/>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49190" t="-2130" r="6249"/>
          <a:stretch/>
        </p:blipFill>
        <p:spPr>
          <a:xfrm>
            <a:off x="10213074" y="0"/>
            <a:ext cx="1978926" cy="2665647"/>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49190" t="-2130" r="6249"/>
          <a:stretch/>
        </p:blipFill>
        <p:spPr>
          <a:xfrm>
            <a:off x="0" y="-33728"/>
            <a:ext cx="1978926" cy="2665647"/>
          </a:xfrm>
          <a:prstGeom prst="rect">
            <a:avLst/>
          </a:prstGeom>
        </p:spPr>
      </p:pic>
    </p:spTree>
    <p:extLst>
      <p:ext uri="{BB962C8B-B14F-4D97-AF65-F5344CB8AC3E}">
        <p14:creationId xmlns:p14="http://schemas.microsoft.com/office/powerpoint/2010/main" val="3969580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Effect transition="in" filter="fade">
                                      <p:cBhvr>
                                        <p:cTn id="15" dur="30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3000" fill="hold"/>
                                        <p:tgtEl>
                                          <p:spTgt spid="4"/>
                                        </p:tgtEl>
                                        <p:attrNameLst>
                                          <p:attrName>ppt_w</p:attrName>
                                        </p:attrNameLst>
                                      </p:cBhvr>
                                      <p:tavLst>
                                        <p:tav tm="0">
                                          <p:val>
                                            <p:fltVal val="0"/>
                                          </p:val>
                                        </p:tav>
                                        <p:tav tm="100000">
                                          <p:val>
                                            <p:strVal val="#ppt_w"/>
                                          </p:val>
                                        </p:tav>
                                      </p:tavLst>
                                    </p:anim>
                                    <p:anim calcmode="lin" valueType="num">
                                      <p:cBhvr>
                                        <p:cTn id="19" dur="3000" fill="hold"/>
                                        <p:tgtEl>
                                          <p:spTgt spid="4"/>
                                        </p:tgtEl>
                                        <p:attrNameLst>
                                          <p:attrName>ppt_h</p:attrName>
                                        </p:attrNameLst>
                                      </p:cBhvr>
                                      <p:tavLst>
                                        <p:tav tm="0">
                                          <p:val>
                                            <p:fltVal val="0"/>
                                          </p:val>
                                        </p:tav>
                                        <p:tav tm="100000">
                                          <p:val>
                                            <p:strVal val="#ppt_h"/>
                                          </p:val>
                                        </p:tav>
                                      </p:tavLst>
                                    </p:anim>
                                    <p:animEffect transition="in" filter="fade">
                                      <p:cBhvr>
                                        <p:cTn id="20" dur="3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22EAA6D9-1100-46A9-9C4B-1C1F200A56D3}"/>
                                            </p:graphicEl>
                                          </p:spTgt>
                                        </p:tgtEl>
                                        <p:attrNameLst>
                                          <p:attrName>style.visibility</p:attrName>
                                        </p:attrNameLst>
                                      </p:cBhvr>
                                      <p:to>
                                        <p:strVal val="visible"/>
                                      </p:to>
                                    </p:set>
                                    <p:anim calcmode="lin" valueType="num">
                                      <p:cBhvr>
                                        <p:cTn id="25" dur="2000" fill="hold"/>
                                        <p:tgtEl>
                                          <p:spTgt spid="2">
                                            <p:graphicEl>
                                              <a:dgm id="{22EAA6D9-1100-46A9-9C4B-1C1F200A56D3}"/>
                                            </p:graphicEl>
                                          </p:spTgt>
                                        </p:tgtEl>
                                        <p:attrNameLst>
                                          <p:attrName>ppt_w</p:attrName>
                                        </p:attrNameLst>
                                      </p:cBhvr>
                                      <p:tavLst>
                                        <p:tav tm="0">
                                          <p:val>
                                            <p:fltVal val="0"/>
                                          </p:val>
                                        </p:tav>
                                        <p:tav tm="100000">
                                          <p:val>
                                            <p:strVal val="#ppt_w"/>
                                          </p:val>
                                        </p:tav>
                                      </p:tavLst>
                                    </p:anim>
                                    <p:anim calcmode="lin" valueType="num">
                                      <p:cBhvr>
                                        <p:cTn id="26" dur="2000" fill="hold"/>
                                        <p:tgtEl>
                                          <p:spTgt spid="2">
                                            <p:graphicEl>
                                              <a:dgm id="{22EAA6D9-1100-46A9-9C4B-1C1F200A56D3}"/>
                                            </p:graphicEl>
                                          </p:spTgt>
                                        </p:tgtEl>
                                        <p:attrNameLst>
                                          <p:attrName>ppt_h</p:attrName>
                                        </p:attrNameLst>
                                      </p:cBhvr>
                                      <p:tavLst>
                                        <p:tav tm="0">
                                          <p:val>
                                            <p:fltVal val="0"/>
                                          </p:val>
                                        </p:tav>
                                        <p:tav tm="100000">
                                          <p:val>
                                            <p:strVal val="#ppt_h"/>
                                          </p:val>
                                        </p:tav>
                                      </p:tavLst>
                                    </p:anim>
                                    <p:animEffect transition="in" filter="fade">
                                      <p:cBhvr>
                                        <p:cTn id="27" dur="2000"/>
                                        <p:tgtEl>
                                          <p:spTgt spid="2">
                                            <p:graphicEl>
                                              <a:dgm id="{22EAA6D9-1100-46A9-9C4B-1C1F200A56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20AA0F92-7CD4-4617-BFF7-DA89B106F66B}"/>
                                            </p:graphicEl>
                                          </p:spTgt>
                                        </p:tgtEl>
                                        <p:attrNameLst>
                                          <p:attrName>style.visibility</p:attrName>
                                        </p:attrNameLst>
                                      </p:cBhvr>
                                      <p:to>
                                        <p:strVal val="visible"/>
                                      </p:to>
                                    </p:set>
                                    <p:anim calcmode="lin" valueType="num">
                                      <p:cBhvr>
                                        <p:cTn id="32" dur="2000" fill="hold"/>
                                        <p:tgtEl>
                                          <p:spTgt spid="2">
                                            <p:graphicEl>
                                              <a:dgm id="{20AA0F92-7CD4-4617-BFF7-DA89B106F66B}"/>
                                            </p:graphicEl>
                                          </p:spTgt>
                                        </p:tgtEl>
                                        <p:attrNameLst>
                                          <p:attrName>ppt_w</p:attrName>
                                        </p:attrNameLst>
                                      </p:cBhvr>
                                      <p:tavLst>
                                        <p:tav tm="0">
                                          <p:val>
                                            <p:fltVal val="0"/>
                                          </p:val>
                                        </p:tav>
                                        <p:tav tm="100000">
                                          <p:val>
                                            <p:strVal val="#ppt_w"/>
                                          </p:val>
                                        </p:tav>
                                      </p:tavLst>
                                    </p:anim>
                                    <p:anim calcmode="lin" valueType="num">
                                      <p:cBhvr>
                                        <p:cTn id="33" dur="2000" fill="hold"/>
                                        <p:tgtEl>
                                          <p:spTgt spid="2">
                                            <p:graphicEl>
                                              <a:dgm id="{20AA0F92-7CD4-4617-BFF7-DA89B106F66B}"/>
                                            </p:graphicEl>
                                          </p:spTgt>
                                        </p:tgtEl>
                                        <p:attrNameLst>
                                          <p:attrName>ppt_h</p:attrName>
                                        </p:attrNameLst>
                                      </p:cBhvr>
                                      <p:tavLst>
                                        <p:tav tm="0">
                                          <p:val>
                                            <p:fltVal val="0"/>
                                          </p:val>
                                        </p:tav>
                                        <p:tav tm="100000">
                                          <p:val>
                                            <p:strVal val="#ppt_h"/>
                                          </p:val>
                                        </p:tav>
                                      </p:tavLst>
                                    </p:anim>
                                    <p:animEffect transition="in" filter="fade">
                                      <p:cBhvr>
                                        <p:cTn id="34" dur="2000"/>
                                        <p:tgtEl>
                                          <p:spTgt spid="2">
                                            <p:graphicEl>
                                              <a:dgm id="{20AA0F92-7CD4-4617-BFF7-DA89B106F66B}"/>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1F69BB2C-AC91-45B4-954F-DEDEF17D125C}"/>
                                            </p:graphicEl>
                                          </p:spTgt>
                                        </p:tgtEl>
                                        <p:attrNameLst>
                                          <p:attrName>style.visibility</p:attrName>
                                        </p:attrNameLst>
                                      </p:cBhvr>
                                      <p:to>
                                        <p:strVal val="visible"/>
                                      </p:to>
                                    </p:set>
                                    <p:anim calcmode="lin" valueType="num">
                                      <p:cBhvr>
                                        <p:cTn id="37" dur="2000" fill="hold"/>
                                        <p:tgtEl>
                                          <p:spTgt spid="2">
                                            <p:graphicEl>
                                              <a:dgm id="{1F69BB2C-AC91-45B4-954F-DEDEF17D125C}"/>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1F69BB2C-AC91-45B4-954F-DEDEF17D125C}"/>
                                            </p:graphicEl>
                                          </p:spTgt>
                                        </p:tgtEl>
                                        <p:attrNameLst>
                                          <p:attrName>ppt_h</p:attrName>
                                        </p:attrNameLst>
                                      </p:cBhvr>
                                      <p:tavLst>
                                        <p:tav tm="0">
                                          <p:val>
                                            <p:fltVal val="0"/>
                                          </p:val>
                                        </p:tav>
                                        <p:tav tm="100000">
                                          <p:val>
                                            <p:strVal val="#ppt_h"/>
                                          </p:val>
                                        </p:tav>
                                      </p:tavLst>
                                    </p:anim>
                                    <p:animEffect transition="in" filter="fade">
                                      <p:cBhvr>
                                        <p:cTn id="39" dur="2000"/>
                                        <p:tgtEl>
                                          <p:spTgt spid="2">
                                            <p:graphicEl>
                                              <a:dgm id="{1F69BB2C-AC91-45B4-954F-DEDEF17D125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429345E8-6254-45FD-9670-75DF999A7D05}"/>
                                            </p:graphicEl>
                                          </p:spTgt>
                                        </p:tgtEl>
                                        <p:attrNameLst>
                                          <p:attrName>style.visibility</p:attrName>
                                        </p:attrNameLst>
                                      </p:cBhvr>
                                      <p:to>
                                        <p:strVal val="visible"/>
                                      </p:to>
                                    </p:set>
                                    <p:anim calcmode="lin" valueType="num">
                                      <p:cBhvr>
                                        <p:cTn id="44" dur="2000" fill="hold"/>
                                        <p:tgtEl>
                                          <p:spTgt spid="2">
                                            <p:graphicEl>
                                              <a:dgm id="{429345E8-6254-45FD-9670-75DF999A7D05}"/>
                                            </p:graphicEl>
                                          </p:spTgt>
                                        </p:tgtEl>
                                        <p:attrNameLst>
                                          <p:attrName>ppt_w</p:attrName>
                                        </p:attrNameLst>
                                      </p:cBhvr>
                                      <p:tavLst>
                                        <p:tav tm="0">
                                          <p:val>
                                            <p:fltVal val="0"/>
                                          </p:val>
                                        </p:tav>
                                        <p:tav tm="100000">
                                          <p:val>
                                            <p:strVal val="#ppt_w"/>
                                          </p:val>
                                        </p:tav>
                                      </p:tavLst>
                                    </p:anim>
                                    <p:anim calcmode="lin" valueType="num">
                                      <p:cBhvr>
                                        <p:cTn id="45" dur="2000" fill="hold"/>
                                        <p:tgtEl>
                                          <p:spTgt spid="2">
                                            <p:graphicEl>
                                              <a:dgm id="{429345E8-6254-45FD-9670-75DF999A7D05}"/>
                                            </p:graphicEl>
                                          </p:spTgt>
                                        </p:tgtEl>
                                        <p:attrNameLst>
                                          <p:attrName>ppt_h</p:attrName>
                                        </p:attrNameLst>
                                      </p:cBhvr>
                                      <p:tavLst>
                                        <p:tav tm="0">
                                          <p:val>
                                            <p:fltVal val="0"/>
                                          </p:val>
                                        </p:tav>
                                        <p:tav tm="100000">
                                          <p:val>
                                            <p:strVal val="#ppt_h"/>
                                          </p:val>
                                        </p:tav>
                                      </p:tavLst>
                                    </p:anim>
                                    <p:animEffect transition="in" filter="fade">
                                      <p:cBhvr>
                                        <p:cTn id="46" dur="2000"/>
                                        <p:tgtEl>
                                          <p:spTgt spid="2">
                                            <p:graphicEl>
                                              <a:dgm id="{429345E8-6254-45FD-9670-75DF999A7D05}"/>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graphicEl>
                                              <a:dgm id="{B8C65C87-A226-4CB6-BFE9-3AAAE344927D}"/>
                                            </p:graphicEl>
                                          </p:spTgt>
                                        </p:tgtEl>
                                        <p:attrNameLst>
                                          <p:attrName>style.visibility</p:attrName>
                                        </p:attrNameLst>
                                      </p:cBhvr>
                                      <p:to>
                                        <p:strVal val="visible"/>
                                      </p:to>
                                    </p:set>
                                    <p:anim calcmode="lin" valueType="num">
                                      <p:cBhvr>
                                        <p:cTn id="49" dur="2000" fill="hold"/>
                                        <p:tgtEl>
                                          <p:spTgt spid="2">
                                            <p:graphicEl>
                                              <a:dgm id="{B8C65C87-A226-4CB6-BFE9-3AAAE344927D}"/>
                                            </p:graphicEl>
                                          </p:spTgt>
                                        </p:tgtEl>
                                        <p:attrNameLst>
                                          <p:attrName>ppt_w</p:attrName>
                                        </p:attrNameLst>
                                      </p:cBhvr>
                                      <p:tavLst>
                                        <p:tav tm="0">
                                          <p:val>
                                            <p:fltVal val="0"/>
                                          </p:val>
                                        </p:tav>
                                        <p:tav tm="100000">
                                          <p:val>
                                            <p:strVal val="#ppt_w"/>
                                          </p:val>
                                        </p:tav>
                                      </p:tavLst>
                                    </p:anim>
                                    <p:anim calcmode="lin" valueType="num">
                                      <p:cBhvr>
                                        <p:cTn id="50" dur="2000" fill="hold"/>
                                        <p:tgtEl>
                                          <p:spTgt spid="2">
                                            <p:graphicEl>
                                              <a:dgm id="{B8C65C87-A226-4CB6-BFE9-3AAAE344927D}"/>
                                            </p:graphicEl>
                                          </p:spTgt>
                                        </p:tgtEl>
                                        <p:attrNameLst>
                                          <p:attrName>ppt_h</p:attrName>
                                        </p:attrNameLst>
                                      </p:cBhvr>
                                      <p:tavLst>
                                        <p:tav tm="0">
                                          <p:val>
                                            <p:fltVal val="0"/>
                                          </p:val>
                                        </p:tav>
                                        <p:tav tm="100000">
                                          <p:val>
                                            <p:strVal val="#ppt_h"/>
                                          </p:val>
                                        </p:tav>
                                      </p:tavLst>
                                    </p:anim>
                                    <p:animEffect transition="in" filter="fade">
                                      <p:cBhvr>
                                        <p:cTn id="51" dur="2000"/>
                                        <p:tgtEl>
                                          <p:spTgt spid="2">
                                            <p:graphicEl>
                                              <a:dgm id="{B8C65C87-A226-4CB6-BFE9-3AAAE344927D}"/>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0FE14F77-455B-40AF-9ABC-6B1F09DF95DB}"/>
                                            </p:graphicEl>
                                          </p:spTgt>
                                        </p:tgtEl>
                                        <p:attrNameLst>
                                          <p:attrName>style.visibility</p:attrName>
                                        </p:attrNameLst>
                                      </p:cBhvr>
                                      <p:to>
                                        <p:strVal val="visible"/>
                                      </p:to>
                                    </p:set>
                                    <p:anim calcmode="lin" valueType="num">
                                      <p:cBhvr>
                                        <p:cTn id="56" dur="2000" fill="hold"/>
                                        <p:tgtEl>
                                          <p:spTgt spid="2">
                                            <p:graphicEl>
                                              <a:dgm id="{0FE14F77-455B-40AF-9ABC-6B1F09DF95DB}"/>
                                            </p:graphicEl>
                                          </p:spTgt>
                                        </p:tgtEl>
                                        <p:attrNameLst>
                                          <p:attrName>ppt_w</p:attrName>
                                        </p:attrNameLst>
                                      </p:cBhvr>
                                      <p:tavLst>
                                        <p:tav tm="0">
                                          <p:val>
                                            <p:fltVal val="0"/>
                                          </p:val>
                                        </p:tav>
                                        <p:tav tm="100000">
                                          <p:val>
                                            <p:strVal val="#ppt_w"/>
                                          </p:val>
                                        </p:tav>
                                      </p:tavLst>
                                    </p:anim>
                                    <p:anim calcmode="lin" valueType="num">
                                      <p:cBhvr>
                                        <p:cTn id="57" dur="2000" fill="hold"/>
                                        <p:tgtEl>
                                          <p:spTgt spid="2">
                                            <p:graphicEl>
                                              <a:dgm id="{0FE14F77-455B-40AF-9ABC-6B1F09DF95DB}"/>
                                            </p:graphicEl>
                                          </p:spTgt>
                                        </p:tgtEl>
                                        <p:attrNameLst>
                                          <p:attrName>ppt_h</p:attrName>
                                        </p:attrNameLst>
                                      </p:cBhvr>
                                      <p:tavLst>
                                        <p:tav tm="0">
                                          <p:val>
                                            <p:fltVal val="0"/>
                                          </p:val>
                                        </p:tav>
                                        <p:tav tm="100000">
                                          <p:val>
                                            <p:strVal val="#ppt_h"/>
                                          </p:val>
                                        </p:tav>
                                      </p:tavLst>
                                    </p:anim>
                                    <p:animEffect transition="in" filter="fade">
                                      <p:cBhvr>
                                        <p:cTn id="58" dur="2000"/>
                                        <p:tgtEl>
                                          <p:spTgt spid="2">
                                            <p:graphicEl>
                                              <a:dgm id="{0FE14F77-455B-40AF-9ABC-6B1F09DF95DB}"/>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
                                            <p:graphicEl>
                                              <a:dgm id="{A3ACFA01-22D9-4829-BD2D-EE943E054C94}"/>
                                            </p:graphicEl>
                                          </p:spTgt>
                                        </p:tgtEl>
                                        <p:attrNameLst>
                                          <p:attrName>style.visibility</p:attrName>
                                        </p:attrNameLst>
                                      </p:cBhvr>
                                      <p:to>
                                        <p:strVal val="visible"/>
                                      </p:to>
                                    </p:set>
                                    <p:anim calcmode="lin" valueType="num">
                                      <p:cBhvr>
                                        <p:cTn id="61" dur="2000" fill="hold"/>
                                        <p:tgtEl>
                                          <p:spTgt spid="2">
                                            <p:graphicEl>
                                              <a:dgm id="{A3ACFA01-22D9-4829-BD2D-EE943E054C94}"/>
                                            </p:graphicEl>
                                          </p:spTgt>
                                        </p:tgtEl>
                                        <p:attrNameLst>
                                          <p:attrName>ppt_w</p:attrName>
                                        </p:attrNameLst>
                                      </p:cBhvr>
                                      <p:tavLst>
                                        <p:tav tm="0">
                                          <p:val>
                                            <p:fltVal val="0"/>
                                          </p:val>
                                        </p:tav>
                                        <p:tav tm="100000">
                                          <p:val>
                                            <p:strVal val="#ppt_w"/>
                                          </p:val>
                                        </p:tav>
                                      </p:tavLst>
                                    </p:anim>
                                    <p:anim calcmode="lin" valueType="num">
                                      <p:cBhvr>
                                        <p:cTn id="62" dur="2000" fill="hold"/>
                                        <p:tgtEl>
                                          <p:spTgt spid="2">
                                            <p:graphicEl>
                                              <a:dgm id="{A3ACFA01-22D9-4829-BD2D-EE943E054C94}"/>
                                            </p:graphicEl>
                                          </p:spTgt>
                                        </p:tgtEl>
                                        <p:attrNameLst>
                                          <p:attrName>ppt_h</p:attrName>
                                        </p:attrNameLst>
                                      </p:cBhvr>
                                      <p:tavLst>
                                        <p:tav tm="0">
                                          <p:val>
                                            <p:fltVal val="0"/>
                                          </p:val>
                                        </p:tav>
                                        <p:tav tm="100000">
                                          <p:val>
                                            <p:strVal val="#ppt_h"/>
                                          </p:val>
                                        </p:tav>
                                      </p:tavLst>
                                    </p:anim>
                                    <p:animEffect transition="in" filter="fade">
                                      <p:cBhvr>
                                        <p:cTn id="63" dur="2000"/>
                                        <p:tgtEl>
                                          <p:spTgt spid="2">
                                            <p:graphicEl>
                                              <a:dgm id="{A3ACFA01-22D9-4829-BD2D-EE943E054C9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2CB3065E-2CAE-42AE-AA6A-DB213BA756B8}"/>
                                            </p:graphicEl>
                                          </p:spTgt>
                                        </p:tgtEl>
                                        <p:attrNameLst>
                                          <p:attrName>style.visibility</p:attrName>
                                        </p:attrNameLst>
                                      </p:cBhvr>
                                      <p:to>
                                        <p:strVal val="visible"/>
                                      </p:to>
                                    </p:set>
                                    <p:anim calcmode="lin" valueType="num">
                                      <p:cBhvr>
                                        <p:cTn id="68" dur="2000" fill="hold"/>
                                        <p:tgtEl>
                                          <p:spTgt spid="2">
                                            <p:graphicEl>
                                              <a:dgm id="{2CB3065E-2CAE-42AE-AA6A-DB213BA756B8}"/>
                                            </p:graphicEl>
                                          </p:spTgt>
                                        </p:tgtEl>
                                        <p:attrNameLst>
                                          <p:attrName>ppt_w</p:attrName>
                                        </p:attrNameLst>
                                      </p:cBhvr>
                                      <p:tavLst>
                                        <p:tav tm="0">
                                          <p:val>
                                            <p:fltVal val="0"/>
                                          </p:val>
                                        </p:tav>
                                        <p:tav tm="100000">
                                          <p:val>
                                            <p:strVal val="#ppt_w"/>
                                          </p:val>
                                        </p:tav>
                                      </p:tavLst>
                                    </p:anim>
                                    <p:anim calcmode="lin" valueType="num">
                                      <p:cBhvr>
                                        <p:cTn id="69" dur="2000" fill="hold"/>
                                        <p:tgtEl>
                                          <p:spTgt spid="2">
                                            <p:graphicEl>
                                              <a:dgm id="{2CB3065E-2CAE-42AE-AA6A-DB213BA756B8}"/>
                                            </p:graphicEl>
                                          </p:spTgt>
                                        </p:tgtEl>
                                        <p:attrNameLst>
                                          <p:attrName>ppt_h</p:attrName>
                                        </p:attrNameLst>
                                      </p:cBhvr>
                                      <p:tavLst>
                                        <p:tav tm="0">
                                          <p:val>
                                            <p:fltVal val="0"/>
                                          </p:val>
                                        </p:tav>
                                        <p:tav tm="100000">
                                          <p:val>
                                            <p:strVal val="#ppt_h"/>
                                          </p:val>
                                        </p:tav>
                                      </p:tavLst>
                                    </p:anim>
                                    <p:animEffect transition="in" filter="fade">
                                      <p:cBhvr>
                                        <p:cTn id="70" dur="2000"/>
                                        <p:tgtEl>
                                          <p:spTgt spid="2">
                                            <p:graphicEl>
                                              <a:dgm id="{2CB3065E-2CAE-42AE-AA6A-DB213BA756B8}"/>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
                                            <p:graphicEl>
                                              <a:dgm id="{7C37FE3E-93C4-486D-B936-847285B1C09B}"/>
                                            </p:graphicEl>
                                          </p:spTgt>
                                        </p:tgtEl>
                                        <p:attrNameLst>
                                          <p:attrName>style.visibility</p:attrName>
                                        </p:attrNameLst>
                                      </p:cBhvr>
                                      <p:to>
                                        <p:strVal val="visible"/>
                                      </p:to>
                                    </p:set>
                                    <p:anim calcmode="lin" valueType="num">
                                      <p:cBhvr>
                                        <p:cTn id="73" dur="2000" fill="hold"/>
                                        <p:tgtEl>
                                          <p:spTgt spid="2">
                                            <p:graphicEl>
                                              <a:dgm id="{7C37FE3E-93C4-486D-B936-847285B1C09B}"/>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7C37FE3E-93C4-486D-B936-847285B1C09B}"/>
                                            </p:graphicEl>
                                          </p:spTgt>
                                        </p:tgtEl>
                                        <p:attrNameLst>
                                          <p:attrName>ppt_h</p:attrName>
                                        </p:attrNameLst>
                                      </p:cBhvr>
                                      <p:tavLst>
                                        <p:tav tm="0">
                                          <p:val>
                                            <p:fltVal val="0"/>
                                          </p:val>
                                        </p:tav>
                                        <p:tav tm="100000">
                                          <p:val>
                                            <p:strVal val="#ppt_h"/>
                                          </p:val>
                                        </p:tav>
                                      </p:tavLst>
                                    </p:anim>
                                    <p:animEffect transition="in" filter="fade">
                                      <p:cBhvr>
                                        <p:cTn id="75" dur="2000"/>
                                        <p:tgtEl>
                                          <p:spTgt spid="2">
                                            <p:graphicEl>
                                              <a:dgm id="{7C37FE3E-93C4-486D-B936-847285B1C09B}"/>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69374F66-3F18-4FE2-BDCF-6087985D1E9D}"/>
                                            </p:graphicEl>
                                          </p:spTgt>
                                        </p:tgtEl>
                                        <p:attrNameLst>
                                          <p:attrName>style.visibility</p:attrName>
                                        </p:attrNameLst>
                                      </p:cBhvr>
                                      <p:to>
                                        <p:strVal val="visible"/>
                                      </p:to>
                                    </p:set>
                                    <p:anim calcmode="lin" valueType="num">
                                      <p:cBhvr>
                                        <p:cTn id="80" dur="2000" fill="hold"/>
                                        <p:tgtEl>
                                          <p:spTgt spid="2">
                                            <p:graphicEl>
                                              <a:dgm id="{69374F66-3F18-4FE2-BDCF-6087985D1E9D}"/>
                                            </p:graphicEl>
                                          </p:spTgt>
                                        </p:tgtEl>
                                        <p:attrNameLst>
                                          <p:attrName>ppt_w</p:attrName>
                                        </p:attrNameLst>
                                      </p:cBhvr>
                                      <p:tavLst>
                                        <p:tav tm="0">
                                          <p:val>
                                            <p:fltVal val="0"/>
                                          </p:val>
                                        </p:tav>
                                        <p:tav tm="100000">
                                          <p:val>
                                            <p:strVal val="#ppt_w"/>
                                          </p:val>
                                        </p:tav>
                                      </p:tavLst>
                                    </p:anim>
                                    <p:anim calcmode="lin" valueType="num">
                                      <p:cBhvr>
                                        <p:cTn id="81" dur="2000" fill="hold"/>
                                        <p:tgtEl>
                                          <p:spTgt spid="2">
                                            <p:graphicEl>
                                              <a:dgm id="{69374F66-3F18-4FE2-BDCF-6087985D1E9D}"/>
                                            </p:graphicEl>
                                          </p:spTgt>
                                        </p:tgtEl>
                                        <p:attrNameLst>
                                          <p:attrName>ppt_h</p:attrName>
                                        </p:attrNameLst>
                                      </p:cBhvr>
                                      <p:tavLst>
                                        <p:tav tm="0">
                                          <p:val>
                                            <p:fltVal val="0"/>
                                          </p:val>
                                        </p:tav>
                                        <p:tav tm="100000">
                                          <p:val>
                                            <p:strVal val="#ppt_h"/>
                                          </p:val>
                                        </p:tav>
                                      </p:tavLst>
                                    </p:anim>
                                    <p:animEffect transition="in" filter="fade">
                                      <p:cBhvr>
                                        <p:cTn id="82" dur="2000"/>
                                        <p:tgtEl>
                                          <p:spTgt spid="2">
                                            <p:graphicEl>
                                              <a:dgm id="{69374F66-3F18-4FE2-BDCF-6087985D1E9D}"/>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
                                            <p:graphicEl>
                                              <a:dgm id="{4A87F237-2D56-4E46-8BED-F5C7D41DC86B}"/>
                                            </p:graphicEl>
                                          </p:spTgt>
                                        </p:tgtEl>
                                        <p:attrNameLst>
                                          <p:attrName>style.visibility</p:attrName>
                                        </p:attrNameLst>
                                      </p:cBhvr>
                                      <p:to>
                                        <p:strVal val="visible"/>
                                      </p:to>
                                    </p:set>
                                    <p:anim calcmode="lin" valueType="num">
                                      <p:cBhvr>
                                        <p:cTn id="85" dur="2000" fill="hold"/>
                                        <p:tgtEl>
                                          <p:spTgt spid="2">
                                            <p:graphicEl>
                                              <a:dgm id="{4A87F237-2D56-4E46-8BED-F5C7D41DC86B}"/>
                                            </p:graphicEl>
                                          </p:spTgt>
                                        </p:tgtEl>
                                        <p:attrNameLst>
                                          <p:attrName>ppt_w</p:attrName>
                                        </p:attrNameLst>
                                      </p:cBhvr>
                                      <p:tavLst>
                                        <p:tav tm="0">
                                          <p:val>
                                            <p:fltVal val="0"/>
                                          </p:val>
                                        </p:tav>
                                        <p:tav tm="100000">
                                          <p:val>
                                            <p:strVal val="#ppt_w"/>
                                          </p:val>
                                        </p:tav>
                                      </p:tavLst>
                                    </p:anim>
                                    <p:anim calcmode="lin" valueType="num">
                                      <p:cBhvr>
                                        <p:cTn id="86" dur="2000" fill="hold"/>
                                        <p:tgtEl>
                                          <p:spTgt spid="2">
                                            <p:graphicEl>
                                              <a:dgm id="{4A87F237-2D56-4E46-8BED-F5C7D41DC86B}"/>
                                            </p:graphicEl>
                                          </p:spTgt>
                                        </p:tgtEl>
                                        <p:attrNameLst>
                                          <p:attrName>ppt_h</p:attrName>
                                        </p:attrNameLst>
                                      </p:cBhvr>
                                      <p:tavLst>
                                        <p:tav tm="0">
                                          <p:val>
                                            <p:fltVal val="0"/>
                                          </p:val>
                                        </p:tav>
                                        <p:tav tm="100000">
                                          <p:val>
                                            <p:strVal val="#ppt_h"/>
                                          </p:val>
                                        </p:tav>
                                      </p:tavLst>
                                    </p:anim>
                                    <p:animEffect transition="in" filter="fade">
                                      <p:cBhvr>
                                        <p:cTn id="87" dur="2000"/>
                                        <p:tgtEl>
                                          <p:spTgt spid="2">
                                            <p:graphicEl>
                                              <a:dgm id="{4A87F237-2D56-4E46-8BED-F5C7D41DC86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
                                            <p:graphicEl>
                                              <a:dgm id="{BC1172EB-7CEC-4298-AAA4-E36B0E5B0849}"/>
                                            </p:graphicEl>
                                          </p:spTgt>
                                        </p:tgtEl>
                                        <p:attrNameLst>
                                          <p:attrName>style.visibility</p:attrName>
                                        </p:attrNameLst>
                                      </p:cBhvr>
                                      <p:to>
                                        <p:strVal val="visible"/>
                                      </p:to>
                                    </p:set>
                                    <p:anim calcmode="lin" valueType="num">
                                      <p:cBhvr>
                                        <p:cTn id="92" dur="2000" fill="hold"/>
                                        <p:tgtEl>
                                          <p:spTgt spid="2">
                                            <p:graphicEl>
                                              <a:dgm id="{BC1172EB-7CEC-4298-AAA4-E36B0E5B0849}"/>
                                            </p:graphicEl>
                                          </p:spTgt>
                                        </p:tgtEl>
                                        <p:attrNameLst>
                                          <p:attrName>ppt_w</p:attrName>
                                        </p:attrNameLst>
                                      </p:cBhvr>
                                      <p:tavLst>
                                        <p:tav tm="0">
                                          <p:val>
                                            <p:fltVal val="0"/>
                                          </p:val>
                                        </p:tav>
                                        <p:tav tm="100000">
                                          <p:val>
                                            <p:strVal val="#ppt_w"/>
                                          </p:val>
                                        </p:tav>
                                      </p:tavLst>
                                    </p:anim>
                                    <p:anim calcmode="lin" valueType="num">
                                      <p:cBhvr>
                                        <p:cTn id="93" dur="2000" fill="hold"/>
                                        <p:tgtEl>
                                          <p:spTgt spid="2">
                                            <p:graphicEl>
                                              <a:dgm id="{BC1172EB-7CEC-4298-AAA4-E36B0E5B0849}"/>
                                            </p:graphicEl>
                                          </p:spTgt>
                                        </p:tgtEl>
                                        <p:attrNameLst>
                                          <p:attrName>ppt_h</p:attrName>
                                        </p:attrNameLst>
                                      </p:cBhvr>
                                      <p:tavLst>
                                        <p:tav tm="0">
                                          <p:val>
                                            <p:fltVal val="0"/>
                                          </p:val>
                                        </p:tav>
                                        <p:tav tm="100000">
                                          <p:val>
                                            <p:strVal val="#ppt_h"/>
                                          </p:val>
                                        </p:tav>
                                      </p:tavLst>
                                    </p:anim>
                                    <p:animEffect transition="in" filter="fade">
                                      <p:cBhvr>
                                        <p:cTn id="94" dur="2000"/>
                                        <p:tgtEl>
                                          <p:spTgt spid="2">
                                            <p:graphicEl>
                                              <a:dgm id="{BC1172EB-7CEC-4298-AAA4-E36B0E5B0849}"/>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
                                            <p:graphicEl>
                                              <a:dgm id="{986228F3-4540-4901-8796-04A6BDF7DD18}"/>
                                            </p:graphicEl>
                                          </p:spTgt>
                                        </p:tgtEl>
                                        <p:attrNameLst>
                                          <p:attrName>style.visibility</p:attrName>
                                        </p:attrNameLst>
                                      </p:cBhvr>
                                      <p:to>
                                        <p:strVal val="visible"/>
                                      </p:to>
                                    </p:set>
                                    <p:anim calcmode="lin" valueType="num">
                                      <p:cBhvr>
                                        <p:cTn id="97" dur="2000" fill="hold"/>
                                        <p:tgtEl>
                                          <p:spTgt spid="2">
                                            <p:graphicEl>
                                              <a:dgm id="{986228F3-4540-4901-8796-04A6BDF7DD18}"/>
                                            </p:graphicEl>
                                          </p:spTgt>
                                        </p:tgtEl>
                                        <p:attrNameLst>
                                          <p:attrName>ppt_w</p:attrName>
                                        </p:attrNameLst>
                                      </p:cBhvr>
                                      <p:tavLst>
                                        <p:tav tm="0">
                                          <p:val>
                                            <p:fltVal val="0"/>
                                          </p:val>
                                        </p:tav>
                                        <p:tav tm="100000">
                                          <p:val>
                                            <p:strVal val="#ppt_w"/>
                                          </p:val>
                                        </p:tav>
                                      </p:tavLst>
                                    </p:anim>
                                    <p:anim calcmode="lin" valueType="num">
                                      <p:cBhvr>
                                        <p:cTn id="98" dur="2000" fill="hold"/>
                                        <p:tgtEl>
                                          <p:spTgt spid="2">
                                            <p:graphicEl>
                                              <a:dgm id="{986228F3-4540-4901-8796-04A6BDF7DD18}"/>
                                            </p:graphicEl>
                                          </p:spTgt>
                                        </p:tgtEl>
                                        <p:attrNameLst>
                                          <p:attrName>ppt_h</p:attrName>
                                        </p:attrNameLst>
                                      </p:cBhvr>
                                      <p:tavLst>
                                        <p:tav tm="0">
                                          <p:val>
                                            <p:fltVal val="0"/>
                                          </p:val>
                                        </p:tav>
                                        <p:tav tm="100000">
                                          <p:val>
                                            <p:strVal val="#ppt_h"/>
                                          </p:val>
                                        </p:tav>
                                      </p:tavLst>
                                    </p:anim>
                                    <p:animEffect transition="in" filter="fade">
                                      <p:cBhvr>
                                        <p:cTn id="99" dur="2000"/>
                                        <p:tgtEl>
                                          <p:spTgt spid="2">
                                            <p:graphicEl>
                                              <a:dgm id="{986228F3-4540-4901-8796-04A6BDF7DD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1" y="612276"/>
            <a:ext cx="5488414" cy="31146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979" y="612275"/>
            <a:ext cx="5432790" cy="31147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71" y="3831109"/>
            <a:ext cx="5488414" cy="292453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978" y="3858972"/>
            <a:ext cx="5432790" cy="2868805"/>
          </a:xfrm>
          <a:prstGeom prst="rect">
            <a:avLst/>
          </a:prstGeom>
        </p:spPr>
      </p:pic>
      <p:sp>
        <p:nvSpPr>
          <p:cNvPr id="6" name="TextBox 5"/>
          <p:cNvSpPr txBox="1"/>
          <p:nvPr/>
        </p:nvSpPr>
        <p:spPr>
          <a:xfrm>
            <a:off x="477671" y="-95610"/>
            <a:ext cx="10944834" cy="707886"/>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নিচের ছবি গুলোর প্রতি লক্ষ্য 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উত্তর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দিই</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7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1213</Words>
  <Application>Microsoft Office PowerPoint</Application>
  <PresentationFormat>Widescreen</PresentationFormat>
  <Paragraphs>124</Paragraphs>
  <Slides>32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Microsoft YaHei</vt:lpstr>
      <vt:lpstr>Arial</vt:lpstr>
      <vt:lpstr>Calibri</vt:lpstr>
      <vt:lpstr>Calibri Light</vt:lpstr>
      <vt:lpstr>NikoshBAN</vt:lpstr>
      <vt:lpstr>NikoshLightBAN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DOEL</cp:lastModifiedBy>
  <cp:revision>266</cp:revision>
  <dcterms:created xsi:type="dcterms:W3CDTF">2019-08-24T06:18:17Z</dcterms:created>
  <dcterms:modified xsi:type="dcterms:W3CDTF">2019-10-12T13:03:13Z</dcterms:modified>
</cp:coreProperties>
</file>