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D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8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433A9-E75E-41F1-9866-2BBFE70F3C42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AABED-7C9B-4866-9799-0691B5178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ভিডিও</a:t>
            </a:r>
            <a:r>
              <a:rPr lang="bn-BD" baseline="0" dirty="0" smtClean="0"/>
              <a:t> প্রদর্শনের মাধ্যমে পাঠ ঘোষণা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40CD-9812-48F3-9B35-42387800E1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3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ইন্টারনেটের</a:t>
            </a:r>
            <a:r>
              <a:rPr lang="bn-BD" baseline="0" dirty="0" smtClean="0"/>
              <a:t> মাধ্যমে শিক্ষা ব্যবস্থা পরিচালনার কাজগুলি বর্ণনা দিতে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40CD-9812-48F3-9B35-42387800E1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27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সরাসরি ইন্টারনেট</a:t>
            </a:r>
            <a:r>
              <a:rPr lang="bn-BD" baseline="0" dirty="0" smtClean="0"/>
              <a:t> ব্যবহার করে কীভাবে শিক্ষা ও শিক্ষার্থীরা কাজ করছে তা বর্ণনা দিতে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40CD-9812-48F3-9B35-42387800E1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22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বাংলা</a:t>
            </a:r>
            <a:r>
              <a:rPr lang="bn-BD" baseline="0" dirty="0" smtClean="0"/>
              <a:t> ওয়েবসাইটগুলি সম্পর্কে ধারণা দিতে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40CD-9812-48F3-9B35-42387800E1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18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বিজ্ঞানের ব্যবহারিক</a:t>
            </a:r>
            <a:r>
              <a:rPr lang="bn-BD" baseline="0" dirty="0" smtClean="0"/>
              <a:t> বিভিন্ন বিষয় বর্ণনা দিতে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40CD-9812-48F3-9B35-42387800E1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80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ই-বুকের</a:t>
            </a:r>
            <a:r>
              <a:rPr lang="bn-BD" baseline="0" dirty="0" smtClean="0"/>
              <a:t> গুরুত্ব বর্ণনা দিতে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40CD-9812-48F3-9B35-42387800E1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92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দলগত কাজের মাধ্যমে মেধা যাচাই</a:t>
            </a:r>
            <a:r>
              <a:rPr lang="bn-BD" baseline="0" dirty="0" smtClean="0"/>
              <a:t>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140CD-9812-48F3-9B35-42387800E1A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9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453EB-4ACC-4640-85E1-DA5389E3CF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601C3-F942-4AE5-9638-CC262A5E07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4662-E5BB-43F3-A127-994F6498ED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0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47513-5E48-4E8E-B482-2B5F4631AF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2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6F317-7182-4FE3-A211-DBD13BADA9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68B44-7085-4ED9-8117-EB2A1B8B6C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6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AC4FD-9E78-472A-96E2-2E3C457FD7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7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F135-5C09-46FC-8A76-AC77AF46FF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6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8FA8C-BF8D-4242-952F-E60F69920E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3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F3F0-A3CF-4ED4-B453-DD48C30595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4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17EDF-8F2F-4151-8353-5153DE7062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5C24A-889B-4E3C-B1CB-06D0F3358B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10/15/2019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9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sldNum="0" hdr="0"/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41.jp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gif"/><Relationship Id="rId9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10668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E:\MOTIAR\Motiar D. Content\Class Viii\Picture\পাঠ ৪৬ দৈন্ন্দিন সমস্যা\child-using-computer-clipart-i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971800"/>
            <a:ext cx="8763000" cy="3733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318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2"/>
          <p:cNvSpPr txBox="1">
            <a:spLocks/>
          </p:cNvSpPr>
          <p:nvPr/>
        </p:nvSpPr>
        <p:spPr>
          <a:xfrm>
            <a:off x="5943600" y="545124"/>
            <a:ext cx="5410200" cy="5779476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marL="342900" indent="-342900" algn="just">
              <a:defRPr/>
            </a:pPr>
            <a:r>
              <a:rPr lang="bn-BD" sz="4800" b="1" u="sng" dirty="0">
                <a:ln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4800" b="1" u="sng" dirty="0" err="1">
                <a:ln/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4800" b="1" u="sng" dirty="0" smtClean="0">
                <a:ln/>
                <a:latin typeface="NikoshBAN" pitchFamily="2" charset="0"/>
                <a:cs typeface="NikoshBAN" pitchFamily="2" charset="0"/>
              </a:rPr>
              <a:t>: </a:t>
            </a:r>
            <a:r>
              <a:rPr lang="en-US" sz="4800" b="1" u="sng" dirty="0" err="1" smtClean="0">
                <a:ln/>
                <a:latin typeface="NikoshBAN" pitchFamily="2" charset="0"/>
                <a:cs typeface="NikoshBAN" pitchFamily="2" charset="0"/>
              </a:rPr>
              <a:t>দশম</a:t>
            </a:r>
            <a:endParaRPr lang="bn-BD" sz="4800" b="1" u="sng" dirty="0">
              <a:ln/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defRPr/>
            </a:pPr>
            <a:r>
              <a:rPr lang="bn-BD" sz="3600" b="1" dirty="0">
                <a:ln/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b="1" dirty="0">
                <a:ln/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/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>
                <a:ln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n/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/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6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defRPr/>
            </a:pPr>
            <a:r>
              <a:rPr lang="en-US" sz="4800" b="1" dirty="0" err="1">
                <a:ln/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800" b="1" dirty="0">
                <a:ln/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b="1" dirty="0" err="1" smtClean="0">
                <a:ln/>
                <a:latin typeface="NikoshBAN" pitchFamily="2" charset="0"/>
                <a:cs typeface="NikoshBAN" pitchFamily="2" charset="0"/>
              </a:rPr>
              <a:t>তৃতীয়</a:t>
            </a:r>
            <a:endParaRPr lang="en-US" sz="36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defRPr/>
            </a:pPr>
            <a:r>
              <a:rPr lang="en-US" sz="4400" b="1" dirty="0" err="1">
                <a:ln/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ln/>
                <a:latin typeface="NikoshBAN" pitchFamily="2" charset="0"/>
                <a:cs typeface="NikoshBAN" pitchFamily="2" charset="0"/>
              </a:rPr>
              <a:t> : ৪৫</a:t>
            </a:r>
          </a:p>
          <a:p>
            <a:pPr marL="342900" indent="-342900" algn="just">
              <a:defRPr/>
            </a:pPr>
            <a:r>
              <a:rPr lang="en-US" sz="4400" b="1" dirty="0" err="1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b="1" dirty="0">
                <a:ln/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4400" b="1" dirty="0" err="1">
                <a:ln/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defRPr/>
            </a:pPr>
            <a:r>
              <a:rPr lang="en-US" sz="4400" b="1" dirty="0" err="1">
                <a:ln/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4400" b="1" dirty="0">
                <a:ln/>
                <a:latin typeface="NikoshBAN" pitchFamily="2" charset="0"/>
                <a:cs typeface="NikoshBAN" pitchFamily="2" charset="0"/>
              </a:rPr>
              <a:t>: </a:t>
            </a:r>
            <a:endParaRPr lang="bn-BD" sz="44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spcBef>
                <a:spcPct val="20000"/>
              </a:spcBef>
              <a:defRPr/>
            </a:pPr>
            <a:endParaRPr lang="en-US" sz="16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en-US" sz="40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>
          <a:xfrm>
            <a:off x="762000" y="533400"/>
            <a:ext cx="5052060" cy="5791200"/>
          </a:xfrm>
          <a:prstGeom prst="rect">
            <a:avLst/>
          </a:prstGeom>
          <a:ln w="66675">
            <a:solidFill>
              <a:srgbClr val="003300"/>
            </a:solidFill>
          </a:ln>
        </p:spPr>
        <p:txBody>
          <a:bodyPr lIns="110770" tIns="55385" rIns="110770" bIns="55385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pitchFamily="34" charset="0"/>
              <a:buNone/>
            </a:pPr>
            <a:r>
              <a:rPr lang="bn-BD" sz="4400" u="sng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0" y="1250539"/>
            <a:ext cx="2209800" cy="26415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83773" y="3886200"/>
            <a:ext cx="5808514" cy="1681512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>
              <a:defRPr/>
            </a:pPr>
            <a:r>
              <a:rPr lang="en-US" sz="4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এল,এম</a:t>
            </a:r>
            <a:r>
              <a:rPr lang="en-US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আছহাব</a:t>
            </a:r>
            <a:r>
              <a:rPr lang="en-US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হৃদয়</a:t>
            </a:r>
            <a:endParaRPr lang="en-US" sz="4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9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9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defRPr/>
            </a:pP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পেকুয়া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9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16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762001"/>
            <a:ext cx="6477000" cy="769441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400" b="1" spc="-15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400" b="1" spc="-15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spc="-15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-15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endParaRPr lang="en-US" sz="4400" b="1" spc="-150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1100" y="4403231"/>
            <a:ext cx="10210800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দূরবর্তি স্কুলগুলোতে কীভাবে ক্লা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নেয়া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4403231"/>
            <a:ext cx="7848600" cy="1323439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8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মাধ্যমে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5638800" y="304323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38800" y="304323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476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5000"/>
            <a:ext cx="8458199" cy="4953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457200"/>
            <a:ext cx="108966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8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8000" b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8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ইন্টারনে</a:t>
            </a:r>
            <a:r>
              <a:rPr lang="en-US" sz="8000" b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টের</a:t>
            </a:r>
            <a:r>
              <a:rPr lang="en-US" sz="8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endParaRPr lang="en-US" sz="8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06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13217" y="304800"/>
            <a:ext cx="3382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u="sng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2400" b="1" u="sng" dirty="0">
              <a:ln>
                <a:solidFill>
                  <a:srgbClr val="00B050"/>
                </a:solidFill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3278" y="2057401"/>
            <a:ext cx="6293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000" dirty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r>
              <a:rPr lang="bn-BD" sz="4000" dirty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 w="18415" cmpd="sng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317559"/>
            <a:ext cx="12115800" cy="212365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ব্যবস্থায়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পরিচালনায়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৩। ই-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বুকের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8295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400" y="5251963"/>
            <a:ext cx="3276600" cy="14815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1205787"/>
            <a:ext cx="2748744" cy="1696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52400" y="1600200"/>
            <a:ext cx="8382000" cy="107721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দূর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নের মাধ্যমে সমগ্র পৃথিবীর স্কুল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একটি শিক্ষা প্রতিষ্ঠানে পরিণত হয়েছে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600" y="220853"/>
            <a:ext cx="9067800" cy="830997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bn-BD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পরিচালনায়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" y="5334000"/>
            <a:ext cx="8305800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 সংগ্রহে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SMS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মাধ্যমে শিক্ষা সংক্রান্ত তথ্যসহ বিভিন্ন তথ্য সংগ্রহ করা হচ্ছে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52400" y="3390899"/>
            <a:ext cx="8382000" cy="121920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bn-BD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জাতীয় </a:t>
            </a:r>
            <a:r>
              <a:rPr lang="en-GB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শিক্ষাক্রম </a:t>
            </a:r>
            <a:r>
              <a:rPr lang="en-GB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GB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 পুস্তক</a:t>
            </a:r>
            <a:r>
              <a:rPr lang="en-GB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বোর্ডে</a:t>
            </a:r>
            <a:r>
              <a:rPr lang="en-US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কারিকুলাম</a:t>
            </a:r>
            <a:r>
              <a:rPr lang="en-US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শ্রেণির</a:t>
            </a:r>
            <a:r>
              <a:rPr lang="en-US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পুস্তক</a:t>
            </a:r>
            <a:r>
              <a:rPr lang="en-US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124378"/>
            <a:ext cx="2748744" cy="1904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29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75708" y="3531220"/>
            <a:ext cx="1607487" cy="55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28600" y="1530402"/>
            <a:ext cx="8686800" cy="114300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3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হারিয়ে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গেলে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মুহুর্তে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বইটি</a:t>
            </a:r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ই-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ডাউনলোড</a:t>
            </a:r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448" y="1097425"/>
            <a:ext cx="2669199" cy="1752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586" y="2971800"/>
            <a:ext cx="2669199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899308" y="3410634"/>
            <a:ext cx="7239000" cy="64633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 বসেই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</a:t>
            </a:r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জানতে প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F:\Software\Captur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4648200"/>
            <a:ext cx="2697185" cy="1784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03216" y="5105400"/>
            <a:ext cx="8031184" cy="1200329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আবেদন বাড়ীতে বসেই কর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237139"/>
            <a:ext cx="7647986" cy="707886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পরিচালনায়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25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otiar D. Content\Class Viii\Picture\56\Capture 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710" y="864470"/>
            <a:ext cx="2819400" cy="16330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I:\mobile\IMG_20150428_1251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433" y="2666703"/>
            <a:ext cx="2723244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4664645"/>
            <a:ext cx="28194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81000" y="5138291"/>
            <a:ext cx="8229600" cy="1077218"/>
          </a:xfrm>
          <a:prstGeom prst="rect">
            <a:avLst/>
          </a:prstGeom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প্রত্যক্ষ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নির্দেশের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বিশ্ববিদ্যালয়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পরিচালিত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172700" y="5948809"/>
            <a:ext cx="8763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3087549"/>
            <a:ext cx="6781800" cy="707886"/>
          </a:xfrm>
          <a:prstGeom prst="rect">
            <a:avLst/>
          </a:prstGeom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ক্লাশ</a:t>
            </a:r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পরিচালিত হচ্ছে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90" y="1563709"/>
            <a:ext cx="868331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কলেজের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220853"/>
            <a:ext cx="7391400" cy="707886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পরিচালনায়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4953000"/>
            <a:ext cx="11811000" cy="64633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রনেট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তার তালিকা কর।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304800"/>
            <a:ext cx="5943600" cy="1446550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8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05000"/>
            <a:ext cx="3429000" cy="2901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88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05361"/>
            <a:ext cx="9525000" cy="132343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সরাসরি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ব্যবস্থায়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E:\Motiar D. Content\Class Viii\Picture\56\aulas-virtuales-gico-2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1828800"/>
            <a:ext cx="8110071" cy="4495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12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4900" y="457200"/>
            <a:ext cx="10134600" cy="1323439"/>
          </a:xfrm>
          <a:prstGeom prst="rect">
            <a:avLst/>
          </a:prstGeom>
          <a:ln w="38100">
            <a:solidFill>
              <a:srgbClr val="7030A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সুযোগ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কুইজের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এ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সাইটগুলো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5" descr="E:\MOTIAR\Motiar D. Content\Class Viii\Picture\পাঠ ৫৭\question-pap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209800"/>
            <a:ext cx="4495800" cy="4277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098" name="Picture 2" descr="E:\Motiar D. Content\Class Viii\Picture\পাঠ ৫৭\bluesix-platform-screenshots_exam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209800"/>
            <a:ext cx="4587551" cy="4277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05282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493694"/>
            <a:ext cx="6019800" cy="1569660"/>
          </a:xfrm>
          <a:prstGeom prst="rect">
            <a:avLst/>
          </a:prstGeom>
          <a:ln w="38100">
            <a:solidFill>
              <a:srgbClr val="00B0F0"/>
            </a:solidFill>
          </a:ln>
          <a:effectLst>
            <a:glow rad="228600">
              <a:srgbClr val="7030A0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একসময়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খোঁজার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ইংরেজিতে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লিখলেও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8" name="Picture 2" descr="E:\MOTIAR\D,contennt Picture 2\a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514600"/>
            <a:ext cx="5181600" cy="3886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85800"/>
            <a:ext cx="4176713" cy="2667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 descr="C:\Users\RAFI\Desktop\Bangla-Search-Engin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938" y="3581400"/>
            <a:ext cx="4495800" cy="29618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24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Motiar D. Content\Class Viii\Picture\পাঠ ৫৭\120px-Bn-wiki-log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288" y="1951575"/>
            <a:ext cx="3342912" cy="406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:\Motiar D. Content\Class Viii\Picture\পাঠ ৫৭\bbcjanala_hom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4" r="10161"/>
          <a:stretch/>
        </p:blipFill>
        <p:spPr bwMode="auto">
          <a:xfrm>
            <a:off x="381000" y="1676400"/>
            <a:ext cx="4114800" cy="4201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E:\Motiar D. Content\Class Viii\Picture\পাঠ ৫৭\5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975021"/>
            <a:ext cx="3810000" cy="40686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5762" y="609600"/>
            <a:ext cx="9185564" cy="584775"/>
          </a:xfrm>
          <a:prstGeom prst="rect">
            <a:avLst/>
          </a:prstGeom>
          <a:ln w="38100">
            <a:solidFill>
              <a:srgbClr val="00B0F0"/>
            </a:solidFill>
          </a:ln>
          <a:effectLst>
            <a:glow rad="228600">
              <a:srgbClr val="7030A0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ওয়েবসাইট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রয়েছে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সমৃদ্ধ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614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42932"/>
            <a:ext cx="10667999" cy="1323439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এক্সপেরিমেন্ট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পরীক্ষাটির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কাল্পনিক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প্রদর্শন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সম্ভব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" name="Picture 2" descr="E:\Motiar D. Content\Class Viii\Picture\56\Female-Rocket-Scientist-6081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323" y="1766371"/>
            <a:ext cx="3014662" cy="251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Motiar D. Content\Class Viii\Picture\56\3df83d05a96dddb6304e907a025d9dd3.jp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520" y="4437476"/>
            <a:ext cx="3882880" cy="22086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Motiar D. Content\Class Viii\Picture\56\scientist_monkey_banana_hg_wht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905250"/>
            <a:ext cx="38862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:\Motiar D. Content\Class Viii\Picture\56\Weird_science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1693102"/>
            <a:ext cx="3328473" cy="236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72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Motiar D. Content\Class Viii\Picture\56\rtls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3"/>
          <a:stretch/>
        </p:blipFill>
        <p:spPr bwMode="auto">
          <a:xfrm>
            <a:off x="6477000" y="2472604"/>
            <a:ext cx="4953000" cy="39634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Motiar D. Content\Class Viii\Picture\পাঠ ৫৭\Teachers-are-assessed-in-order-to-ensure-quality-of-education-given-Bangladesh-Res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72604"/>
            <a:ext cx="4800600" cy="40193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668000" cy="1446550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ইন্টানেটের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ক্লাশরুমের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গণ্ডি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পেরিয়ে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ছড়িয়ে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পড়েছে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বিশ্বব্যাপি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79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1"/>
            <a:ext cx="10439400" cy="1446550"/>
          </a:xfrm>
          <a:prstGeom prst="rect">
            <a:avLst/>
          </a:prstGeom>
          <a:ln>
            <a:noFill/>
          </a:ln>
          <a:effectLst>
            <a:glow rad="228600">
              <a:srgbClr val="7030A0">
                <a:alpha val="4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বিষয়ের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কোর্স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কোর্সে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নিবন্ধন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ক্লাশ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3" name="Picture 2" descr="E:\MOTIAR\Motiar D. Content\Class Viii\Picture\পাঠ ৫৭\courseera-650x4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70695"/>
            <a:ext cx="2743200" cy="42539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:\Motiar D. Content\Class Viii\Picture\পাঠ ৫৭\Screen-Shot-2013-01-21-at-3.37.33-P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70698"/>
            <a:ext cx="2971800" cy="42539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MOTIAR\Motiar D. Content\Class Viii\Picture\পাঠ ৫৭\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044842"/>
            <a:ext cx="2667000" cy="42873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11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Motiar D. Content\Class Viii\Picture\56\giphy 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446" y="1915865"/>
            <a:ext cx="7391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:\Motiar D. Content\Class Viii\Picture\56\IMG_20150622_1823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2" r="2133" b="3247"/>
          <a:stretch/>
        </p:blipFill>
        <p:spPr bwMode="auto">
          <a:xfrm>
            <a:off x="2095500" y="4114802"/>
            <a:ext cx="7696200" cy="2057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381001"/>
            <a:ext cx="10058400" cy="1323439"/>
          </a:xfrm>
          <a:prstGeom prst="rect">
            <a:avLst/>
          </a:prstGeom>
          <a:ln>
            <a:noFill/>
          </a:ln>
          <a:effectLst>
            <a:glow rad="228600">
              <a:srgbClr val="7030A0">
                <a:alpha val="4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শুধু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স্কুল-কলেজ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বিশ্ববিদ্যালয়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মহাকাশে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স্পেস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স্টেশনে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বসেও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সুযোগ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0900" y="3469451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স্পেস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স্টেশনের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অধিবাসী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6172201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মহাকাশচারীকে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023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2951" y="533400"/>
            <a:ext cx="10949684" cy="132343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ইন্টারন্যাশনাল স্পেস স্টেশন (আইএসএস) তথা আন্তর্জাতিক মহাকাশ স্টেশন একটি বাসযোগ্য কৃত্রিম উপগ্রহ।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E:\Motiar D. Content\Class Viii\Picture\56\ISS_crew_flag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37" y="2133600"/>
            <a:ext cx="449926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Motiar D. Content\Class Viii\Picture\56\russia-tm-300x1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2133600"/>
            <a:ext cx="460266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86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09600"/>
            <a:ext cx="10591800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পৃথিবীব্যাপী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পৃথিবীকে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ছাড়িয়ে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মহাকাশ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বিস্ত</a:t>
            </a:r>
            <a:r>
              <a:rPr lang="bn-BD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ৃ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122" name="Picture 2" descr="E:\Motiar D. Content\Class Viii\Picture\56\ydhotkeq4btupxhnpj7k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14600"/>
            <a:ext cx="5181600" cy="396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Motiar D. Content\Class Viii\Picture\56\tumblr_m4rhsc1kT21rp1dmlo1_r1_5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14601"/>
            <a:ext cx="4038600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53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1905000"/>
            <a:ext cx="3292317" cy="2743222"/>
          </a:xfrm>
          <a:prstGeom prst="rect">
            <a:avLst/>
          </a:prstGeom>
        </p:spPr>
      </p:pic>
      <p:pic>
        <p:nvPicPr>
          <p:cNvPr id="4" name="Picture 2" descr="E:\MOTIAR\D,contennt Picture 2\read_e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14967"/>
            <a:ext cx="4419014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09800" y="5105401"/>
            <a:ext cx="7772400" cy="120032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কাগজের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বইয়ে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অভ্যস্থ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কিছু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দি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এ জ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য়গা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দখল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বুক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7675" y="457201"/>
            <a:ext cx="3819526" cy="830997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বুকের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7314" y="5323583"/>
            <a:ext cx="8153400" cy="120032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পকেটে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লাইব্রেরী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17" name="Picture 16" descr="E:\Motiar D. Content\Class Viii\Picture\56\Amazon_Kindle_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6"/>
          <a:stretch/>
        </p:blipFill>
        <p:spPr bwMode="auto">
          <a:xfrm>
            <a:off x="2057400" y="1790316"/>
            <a:ext cx="3886200" cy="30899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:\Motiar D. Content\Class Viii\Picture\56\images  222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790317"/>
            <a:ext cx="3749386" cy="30899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866900" y="5117279"/>
            <a:ext cx="8458200" cy="156966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আগের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বহন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সন্তু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ষ্ট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থাকত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20" name="Picture 19" descr="E:\Motiar D. Content\Class Viii\Picture\56\27807459-Portrait-of-a-young-nerd-man-tie-tie-and-suspenders-hold-a-lot-of-books-on-a-white-background-isolat-Stock-Phot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891" y="1554540"/>
            <a:ext cx="39624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E:\Motiar D. Content\Class Viii\Picture\56\estudiante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54540"/>
            <a:ext cx="30289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665982"/>
            <a:ext cx="3733800" cy="3255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2043545" y="5323582"/>
            <a:ext cx="8267700" cy="1077218"/>
          </a:xfrm>
          <a:prstGeom prst="rect">
            <a:avLst/>
          </a:prstGeom>
          <a:ln w="38100">
            <a:solidFill>
              <a:srgbClr val="00206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সমস্ত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সংরক্ষিত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রিডার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ডাউনলোড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নেবে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24" name="Picture 2" descr="E:\Motiar D. Content\Class Viii\Picture\56\Martview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47"/>
          <a:stretch/>
        </p:blipFill>
        <p:spPr bwMode="auto">
          <a:xfrm>
            <a:off x="6172200" y="1690824"/>
            <a:ext cx="4152900" cy="338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3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6" grpId="0" animBg="1"/>
      <p:bldP spid="16" grpId="1" animBg="1"/>
      <p:bldP spid="19" grpId="0" animBg="1"/>
      <p:bldP spid="19" grpId="1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752600"/>
            <a:ext cx="3048000" cy="24810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828800" y="4343400"/>
            <a:ext cx="8839200" cy="12954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defTabSz="642938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600" b="1" kern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"/>
              <a:defRPr/>
            </a:pPr>
            <a:endParaRPr lang="en-US" sz="3600" b="1" kern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"/>
              <a:defRPr/>
            </a:pPr>
            <a:endParaRPr lang="en-US" sz="3600" b="1" kern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marL="241300" indent="-241300" defTabSz="642938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"/>
              <a:defRPr/>
            </a:pPr>
            <a:endParaRPr lang="en-US" sz="3600" b="1" kern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495800"/>
            <a:ext cx="11353800" cy="120032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চাও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দরখাস্ত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600" y="533401"/>
            <a:ext cx="3830718" cy="830997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78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33800" y="1203280"/>
            <a:ext cx="5223164" cy="3063920"/>
            <a:chOff x="1066800" y="1272210"/>
            <a:chExt cx="7162800" cy="467139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272210"/>
              <a:ext cx="7162800" cy="46713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ounded Rectangle 3"/>
            <p:cNvSpPr/>
            <p:nvPr/>
          </p:nvSpPr>
          <p:spPr>
            <a:xfrm>
              <a:off x="2334904" y="1584280"/>
              <a:ext cx="2438400" cy="12954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t="13949" r="7172" b="34456"/>
          <a:stretch/>
        </p:blipFill>
        <p:spPr bwMode="auto">
          <a:xfrm>
            <a:off x="4658511" y="1526672"/>
            <a:ext cx="1778098" cy="61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6" t="15869" r="13860" b="31156"/>
          <a:stretch/>
        </p:blipFill>
        <p:spPr bwMode="auto">
          <a:xfrm>
            <a:off x="4658511" y="111043"/>
            <a:ext cx="2547584" cy="72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1219200" y="4495800"/>
            <a:ext cx="10744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indent="-571500">
              <a:lnSpc>
                <a:spcPct val="90000"/>
              </a:lnSpc>
              <a:spcBef>
                <a:spcPct val="20000"/>
              </a:spcBef>
              <a:buFont typeface="Wingdings 2" pitchFamily="18" charset="2"/>
              <a:buChar char=""/>
              <a:defRPr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হারিয়ে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ফেললে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ডাউনলোড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lnSpc>
                <a:spcPct val="90000"/>
              </a:lnSpc>
              <a:spcBef>
                <a:spcPct val="20000"/>
              </a:spcBef>
              <a:buFont typeface="Wingdings 2" pitchFamily="18" charset="2"/>
              <a:buChar char=""/>
              <a:defRPr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ইঞ্জিনের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lnSpc>
                <a:spcPct val="90000"/>
              </a:lnSpc>
              <a:spcBef>
                <a:spcPct val="20000"/>
              </a:spcBef>
              <a:buFont typeface="Wingdings 2" pitchFamily="18" charset="2"/>
              <a:buChar char=""/>
              <a:defRPr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স্পেস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স্টেশন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bn-B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74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676467"/>
            <a:ext cx="118871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পরিচালনায়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5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BD" sz="5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706606"/>
            <a:ext cx="4876800" cy="101566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5" descr="E:\MOTIAR\D,contennt Picture 2\hom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6" y="142876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22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1"/>
            <a:ext cx="105156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28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8561</TotalTime>
  <Words>578</Words>
  <Application>Microsoft Office PowerPoint</Application>
  <PresentationFormat>Widescreen</PresentationFormat>
  <Paragraphs>76</Paragraphs>
  <Slides>24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NikoshBAN</vt:lpstr>
      <vt:lpstr>SolaimanLipi</vt:lpstr>
      <vt:lpstr>Vrinda</vt:lpstr>
      <vt:lpstr>Wingdings</vt:lpstr>
      <vt:lpstr>Wingdings 2</vt:lpstr>
      <vt:lpstr>1_Office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Lm Ashab Uddin Ridoy</dc:creator>
  <cp:lastModifiedBy>Lm Ashab Uddin Ridoy</cp:lastModifiedBy>
  <cp:revision>1210</cp:revision>
  <dcterms:created xsi:type="dcterms:W3CDTF">2019-05-27T04:34:07Z</dcterms:created>
  <dcterms:modified xsi:type="dcterms:W3CDTF">2019-10-15T12:26:57Z</dcterms:modified>
</cp:coreProperties>
</file>