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70" r:id="rId3"/>
    <p:sldId id="272" r:id="rId4"/>
    <p:sldId id="273" r:id="rId5"/>
    <p:sldId id="274" r:id="rId6"/>
    <p:sldId id="275" r:id="rId7"/>
    <p:sldId id="271" r:id="rId8"/>
    <p:sldId id="285" r:id="rId9"/>
    <p:sldId id="256" r:id="rId10"/>
    <p:sldId id="277" r:id="rId11"/>
    <p:sldId id="257" r:id="rId12"/>
    <p:sldId id="278" r:id="rId13"/>
    <p:sldId id="279" r:id="rId14"/>
    <p:sldId id="258" r:id="rId15"/>
    <p:sldId id="284" r:id="rId16"/>
    <p:sldId id="280" r:id="rId17"/>
    <p:sldId id="259" r:id="rId18"/>
    <p:sldId id="260" r:id="rId19"/>
    <p:sldId id="286" r:id="rId20"/>
    <p:sldId id="266" r:id="rId21"/>
    <p:sldId id="265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0886" y="1"/>
            <a:ext cx="9144000" cy="6858000"/>
            <a:chOff x="-10886" y="1"/>
            <a:chExt cx="9144000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32114" y="-1142999"/>
              <a:ext cx="6858000" cy="914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66800" y="4953000"/>
              <a:ext cx="7162800" cy="1524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pPr lvl="0" algn="ctr"/>
              <a:r>
                <a:rPr lang="bn-BD" sz="6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মাল্টিমিডিয়া ক্লাসে স্বাগতম</a:t>
              </a:r>
              <a:endPara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/>
              <a:endParaRPr lang="en-US" sz="24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9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71600" y="4810780"/>
            <a:ext cx="6477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মাংস, ডিম, দুধ, মিষ্টি, দই ইত্যাদি আপ্যায়নে ব্যবহৃত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79319"/>
            <a:ext cx="5021036" cy="2811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79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698" y="3919210"/>
            <a:ext cx="76200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 দুধ, মাংস ও ডিমের চাহিদার তুলনায় উৎপাদন অনেক কম।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396" y="5105400"/>
            <a:ext cx="5562601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বাজারে গৃহপালিত পশু-পাখি এবং এদের থেকে উৎপাদিত দ্রব্যের চাহিদা ও দাম দুটোই বেশি।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b="15926"/>
          <a:stretch/>
        </p:blipFill>
        <p:spPr>
          <a:xfrm>
            <a:off x="4838698" y="685800"/>
            <a:ext cx="3924301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3" y="664029"/>
            <a:ext cx="3886200" cy="2460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9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3362980"/>
            <a:ext cx="76962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তাই আমাদের গৃহপালিত পশু-পাখির পারিবারিক খামার করা দরকার।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685800" y="4305299"/>
            <a:ext cx="2656114" cy="14859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এতে পরিবারের পুষ্টির চাহিদা পূরণ হবে।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2000" y="4229100"/>
            <a:ext cx="3757320" cy="1790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খামারের অতিরিক্ত উৎপাদিত ডিম ও দুধ বাজারে বিক্রি করে অর্থ আয় করা যাবে।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r="3165"/>
          <a:stretch/>
        </p:blipFill>
        <p:spPr>
          <a:xfrm>
            <a:off x="689103" y="740581"/>
            <a:ext cx="3882898" cy="2307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740581"/>
            <a:ext cx="3733800" cy="2307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3429000" y="4648200"/>
            <a:ext cx="1001486" cy="7048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2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1150" y="5562600"/>
            <a:ext cx="6096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গরু ও মহিষ জমি চাষ, পরিবহন, শস্য মাড়াই, ঘানিটানা এবং শস্য নিড়ানির কাজে ব্যবহৃত হয়ে আসছে।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23850"/>
            <a:ext cx="2771774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3850"/>
            <a:ext cx="28575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23851"/>
            <a:ext cx="25908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1" y="3124200"/>
            <a:ext cx="2771774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1" y="3124200"/>
            <a:ext cx="28575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14400" y="2286000"/>
            <a:ext cx="1447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জমি চাষ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6100" y="2286000"/>
            <a:ext cx="1447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শস্য মাড়াই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5250" y="2286000"/>
            <a:ext cx="1447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9300" y="4876800"/>
            <a:ext cx="1447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ঘানিটানা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8250" y="4876800"/>
            <a:ext cx="1828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শস্য নিড়ানি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3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3429000" cy="212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60" y="304800"/>
            <a:ext cx="3607740" cy="212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44" y="2590800"/>
            <a:ext cx="3757856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4850460" y="4705350"/>
            <a:ext cx="3757320" cy="1790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হাঁস-মুরগি পোকামাকড় ও ঝরে পড়া দানা শস্য খেয়ে প্রাকৃতিক ভারসাম্য রক্ষায় সহায়তা করে।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0114" y="4724400"/>
            <a:ext cx="3936060" cy="1790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কৃষি জমির আগাছা, ফসলের উপজাত, রান্না ঘরের বর্জ্য এদের খাবার হিসেবে ব্যবহার করা হয়।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8800" y="4876800"/>
            <a:ext cx="59436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ভেড়ার পশম শীতবস্ত্র তৈরিতে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ব্যবহৃত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হয়।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3524250" cy="2339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13050"/>
            <a:ext cx="3429000" cy="2316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ight Arrow 6"/>
          <p:cNvSpPr/>
          <p:nvPr/>
        </p:nvSpPr>
        <p:spPr>
          <a:xfrm>
            <a:off x="4419600" y="1828800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74590" y="990600"/>
            <a:ext cx="3936060" cy="1790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কুকুর বিশস্ত প্রাণী হওয়ায় পৃথিবীর সব দেশেই প্রতিরক্ষা বাহিনীতে নিরাপত্তার কাজে ব্যবহৃত হয়।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4334017"/>
            <a:ext cx="3606330" cy="1790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দাঙ্গা দমনে নিরাপত্তা বাহিনী ঘোড়া ব্যবহার করে।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b="3977"/>
          <a:stretch/>
        </p:blipFill>
        <p:spPr>
          <a:xfrm>
            <a:off x="4876800" y="3962400"/>
            <a:ext cx="3810000" cy="2362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191000" cy="2466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44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5562600"/>
            <a:ext cx="660218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গরু, গাধা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ঘোড়াসহ অনেক পশু ভার বহন কাজে ব্যবহার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" y="2930663"/>
            <a:ext cx="3396343" cy="2022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33400"/>
            <a:ext cx="34290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3"/>
          <a:stretch/>
        </p:blipFill>
        <p:spPr>
          <a:xfrm>
            <a:off x="5029200" y="533400"/>
            <a:ext cx="3276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952434"/>
            <a:ext cx="3276600" cy="2000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79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681"/>
            <a:ext cx="2743200" cy="2209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143681"/>
            <a:ext cx="2743200" cy="2171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43682"/>
            <a:ext cx="2667000" cy="2171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370114" y="4376057"/>
            <a:ext cx="3936060" cy="1790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গরুর গোবর ও হাঁস-মুরগির বিষ্ঠা জৈব সার হিসাবে জমিতে ব্যবহার করা হয়।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9200" y="4343400"/>
            <a:ext cx="3936060" cy="1790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তাছাড়া এগুলো মাছের খাদ্য তৈরিতে ও জ্বালানি হিসাবে ব্যবহার করা হয়।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381000"/>
            <a:ext cx="487680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876800"/>
            <a:ext cx="6324600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গৃহপালিত পশু পাখি আমাদের অর্থনীতিতে কি কি অবদান রাখে তা দলে আলোচনা করে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828800"/>
            <a:ext cx="3657600" cy="265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3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304800"/>
            <a:ext cx="487680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81200"/>
            <a:ext cx="36576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শিক্ষক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1981200"/>
            <a:ext cx="365760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2684" y="3429000"/>
            <a:ext cx="4319316" cy="1938992"/>
            <a:chOff x="61479" y="3516928"/>
            <a:chExt cx="4059435" cy="19389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12" y="3581400"/>
              <a:ext cx="1202135" cy="128016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61479" y="3516928"/>
              <a:ext cx="4059435" cy="193899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                   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000" dirty="0" smtClean="0">
                  <a:effectLst/>
                  <a:latin typeface="NikoshBAN" pitchFamily="2" charset="0"/>
                  <a:cs typeface="NikoshBAN" pitchFamily="2" charset="0"/>
                </a:rPr>
                <a:t>ডি, এম, আবু রায়হান</a:t>
              </a:r>
            </a:p>
            <a:p>
              <a:r>
                <a:rPr lang="en-US" sz="2000" dirty="0" smtClean="0">
                  <a:effectLst/>
                  <a:latin typeface="NikoshBAN" pitchFamily="2" charset="0"/>
                  <a:cs typeface="NikoshBAN" pitchFamily="2" charset="0"/>
                </a:rPr>
                <a:t>                     </a:t>
              </a:r>
              <a:r>
                <a:rPr lang="bn-BD" sz="2000" dirty="0" smtClean="0">
                  <a:effectLst/>
                  <a:latin typeface="NikoshBAN" pitchFamily="2" charset="0"/>
                  <a:cs typeface="NikoshBAN" pitchFamily="2" charset="0"/>
                </a:rPr>
                <a:t>  সহকারী শিক্ষক</a:t>
              </a:r>
            </a:p>
            <a:p>
              <a:r>
                <a:rPr lang="en-US" sz="2000" dirty="0" smtClean="0">
                  <a:effectLst/>
                  <a:latin typeface="NikoshBAN" pitchFamily="2" charset="0"/>
                  <a:cs typeface="NikoshBAN" pitchFamily="2" charset="0"/>
                </a:rPr>
                <a:t>                     </a:t>
              </a:r>
              <a:r>
                <a:rPr lang="bn-BD" sz="2000" dirty="0" smtClean="0">
                  <a:effectLst/>
                  <a:latin typeface="NikoshBAN" pitchFamily="2" charset="0"/>
                  <a:cs typeface="NikoshBAN" pitchFamily="2" charset="0"/>
                </a:rPr>
                <a:t>  বালুভরা আর, বি, উচ্চ বিদ্যালয় এন্ড</a:t>
              </a:r>
            </a:p>
            <a:p>
              <a:r>
                <a:rPr lang="bn-BD" sz="2000" dirty="0">
                  <a:effectLst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effectLst/>
                  <a:latin typeface="NikoshBAN" pitchFamily="2" charset="0"/>
                  <a:cs typeface="NikoshBAN" pitchFamily="2" charset="0"/>
                </a:rPr>
                <a:t>                      কলেজ</a:t>
              </a:r>
              <a:r>
                <a:rPr lang="en-US" sz="2000" dirty="0" smtClean="0">
                  <a:effectLst/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BD" sz="2000" dirty="0" smtClean="0">
                  <a:effectLst/>
                  <a:latin typeface="NikoshBAN" pitchFamily="2" charset="0"/>
                  <a:cs typeface="NikoshBAN" pitchFamily="2" charset="0"/>
                </a:rPr>
                <a:t>বদলগাছি,নওগাঁ।</a:t>
              </a:r>
            </a:p>
            <a:p>
              <a:r>
                <a:rPr lang="en-US" sz="2000" dirty="0" smtClean="0">
                  <a:effectLst/>
                  <a:latin typeface="NikoshBAN" pitchFamily="2" charset="0"/>
                  <a:cs typeface="NikoshBAN" pitchFamily="2" charset="0"/>
                </a:rPr>
                <a:t>                     </a:t>
              </a:r>
              <a:r>
                <a:rPr lang="bn-BD" sz="2000" dirty="0" smtClean="0">
                  <a:effectLst/>
                  <a:latin typeface="NikoshBAN" pitchFamily="2" charset="0"/>
                  <a:cs typeface="NikoshBAN" pitchFamily="2" charset="0"/>
                </a:rPr>
                <a:t>  মোবাইল নং- ০১৭১৭৫২৩৯৪১</a:t>
              </a:r>
            </a:p>
            <a:p>
              <a:r>
                <a:rPr lang="bn-BD" sz="2000" dirty="0" smtClean="0">
                  <a:effectLst/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2000" dirty="0" smtClean="0">
                  <a:effectLst/>
                  <a:latin typeface="Times New Roman" pitchFamily="18" charset="0"/>
                  <a:cs typeface="Times New Roman" pitchFamily="18" charset="0"/>
                </a:rPr>
                <a:t>rayhanrony030515@gmail.com</a:t>
              </a:r>
              <a:endParaRPr lang="en-US" sz="200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274128" y="3459973"/>
            <a:ext cx="3363686" cy="1887597"/>
            <a:chOff x="5274128" y="3459973"/>
            <a:chExt cx="3363686" cy="1887597"/>
          </a:xfrm>
        </p:grpSpPr>
        <p:sp>
          <p:nvSpPr>
            <p:cNvPr id="11" name="TextBox 10"/>
            <p:cNvSpPr txBox="1"/>
            <p:nvPr/>
          </p:nvSpPr>
          <p:spPr>
            <a:xfrm>
              <a:off x="5274128" y="3459973"/>
              <a:ext cx="3363686" cy="18875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effectLst/>
                  <a:latin typeface="NikoshBAN" pitchFamily="2" charset="0"/>
                  <a:cs typeface="NikoshBAN" pitchFamily="2" charset="0"/>
                </a:rPr>
                <a:t>বিষয়ঃ কৃষিশিক্ষা </a:t>
              </a:r>
            </a:p>
            <a:p>
              <a:r>
                <a:rPr lang="bn-BD" sz="2000" dirty="0">
                  <a:effectLst/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ষষ্ঠ</a:t>
              </a:r>
              <a:endParaRPr lang="bn-BD" sz="2000" dirty="0">
                <a:effectLst/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dirty="0">
                  <a:effectLst/>
                  <a:latin typeface="NikoshBAN" pitchFamily="2" charset="0"/>
                  <a:cs typeface="NikoshBAN" pitchFamily="2" charset="0"/>
                </a:rPr>
                <a:t>অধ্যায়ঃ </a:t>
              </a:r>
              <a:r>
                <a:rPr lang="bn-BD" sz="2000" dirty="0" smtClean="0">
                  <a:effectLst/>
                  <a:latin typeface="NikoshBAN" pitchFamily="2" charset="0"/>
                  <a:cs typeface="NikoshBAN" pitchFamily="2" charset="0"/>
                </a:rPr>
                <a:t>পঞ্চম</a:t>
              </a:r>
              <a:endParaRPr lang="bn-BD" sz="2000" dirty="0">
                <a:effectLst/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dirty="0">
                  <a:effectLst/>
                  <a:latin typeface="NikoshBAN" pitchFamily="2" charset="0"/>
                  <a:cs typeface="NikoshBAN" pitchFamily="2" charset="0"/>
                </a:rPr>
                <a:t>পাঠঃ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১৫</a:t>
              </a:r>
              <a:endParaRPr lang="bn-BD" sz="2000" dirty="0">
                <a:effectLst/>
                <a:latin typeface="NikoshBAN" pitchFamily="2" charset="0"/>
                <a:cs typeface="NikoshBAN" pitchFamily="2" charset="0"/>
              </a:endParaRPr>
            </a:p>
            <a:p>
              <a:r>
                <a:rPr lang="bn-BD" sz="2000" dirty="0">
                  <a:effectLst/>
                  <a:latin typeface="NikoshBAN" pitchFamily="2" charset="0"/>
                  <a:cs typeface="NikoshBAN" pitchFamily="2" charset="0"/>
                </a:rPr>
                <a:t>তারিখঃ-</a:t>
              </a:r>
              <a:r>
                <a:rPr lang="bn-BD" sz="2000" dirty="0" smtClean="0">
                  <a:effectLst/>
                  <a:latin typeface="NikoshBAN" pitchFamily="2" charset="0"/>
                  <a:cs typeface="NikoshBAN" pitchFamily="2" charset="0"/>
                </a:rPr>
                <a:t>-/--/----</a:t>
              </a:r>
              <a:endParaRPr lang="bn-BD" sz="2000" dirty="0">
                <a:effectLst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3713438"/>
              <a:ext cx="1159328" cy="137011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479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0300" y="304800"/>
            <a:ext cx="4876800" cy="830997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888667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দুধ, ডিম, মাংস এসব থেকে আমরা কোন খাদ্য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উপাদান পায়?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086" y="3529472"/>
            <a:ext cx="7075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ভেড়ার পশম থেকে কি তৈরি করা হয়?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784267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প্রতিরক্ষা বাহিনীতে কাজ করে কোন পশু?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5114" y="1336157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প্রশ্নগুলোর উত্তর দাওঃ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40971" y="298416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উত্তরঃ আমিষ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3628" y="4137192"/>
            <a:ext cx="3167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উত্তরঃ শীতবস্ত্র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0714" y="537992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উত্তরঃ কুকুর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84" y="2427276"/>
            <a:ext cx="2186432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479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8657" y="304800"/>
            <a:ext cx="48768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410200"/>
            <a:ext cx="73914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গৃহপালিত পশু অথবা পাখি আমাদের কি কি কাজে আসে তা লিখে নিয়ে আসবে।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37" y="1600200"/>
            <a:ext cx="3427639" cy="2946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79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057400"/>
            <a:ext cx="6629400" cy="2209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754380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নিচের ছবিগুলোতে তোমরা কি দেখছো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81150"/>
            <a:ext cx="2339949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81150"/>
            <a:ext cx="2495550" cy="1847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81150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2895600" y="22098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066064" y="2276474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895600" y="4701268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066064" y="4733925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038600"/>
            <a:ext cx="2339949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2" b="15741"/>
          <a:stretch/>
        </p:blipFill>
        <p:spPr>
          <a:xfrm>
            <a:off x="3429000" y="4038601"/>
            <a:ext cx="2495550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038600"/>
            <a:ext cx="2466975" cy="1847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9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381000"/>
            <a:ext cx="4876800" cy="830997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440378"/>
            <a:ext cx="5181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গৃহপালিত পশুপাখির অর্থনৈতিক গুরুত্ব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6886" y="315686"/>
            <a:ext cx="4876800" cy="830997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4714" y="2460172"/>
            <a:ext cx="3581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.......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5800" y="3331029"/>
            <a:ext cx="8229600" cy="990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গৃহপালিত পশুপাখির অর্থনৈতিক গুরুত্ব বর্ণনা করতে পারবে।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6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3200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81600"/>
            <a:ext cx="2705100" cy="152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178630"/>
            <a:ext cx="27051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4842394" y="685801"/>
            <a:ext cx="3757320" cy="1790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গৃহপালিত পশু পাখি লালনপালন করে আমরা আর্থিকভাবে লাভবান হতে পারি।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9740" y="3810000"/>
            <a:ext cx="3757320" cy="1981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গৃহপালিত অধিকাংশ পশু-পাখির মাংস ও ডিম মানুষের নিকট খুব জনপ্রিয়।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47800" y="4343400"/>
            <a:ext cx="6553200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মানুষের শারীরিক বৃদ্ধি ও মেধা-মনন বিকাশের জন্য অন্যান্য খাবারের সাথে দৈনিক দুধ, ডিম ও মাংস খাওয়া আবশ্যক।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066800"/>
            <a:ext cx="3429001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66800"/>
            <a:ext cx="3505200" cy="2438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796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04800"/>
            <a:ext cx="48768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199" y="5029200"/>
            <a:ext cx="64008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শারীরিক ও মানসিক বিকাশে আমাদের দৈনিক কি কি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খাওয়া প্রয়োজন?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39" y="1524000"/>
            <a:ext cx="2938121" cy="30856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6470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6800" y="3119735"/>
            <a:ext cx="25146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গরুর দুধ সুষম খাদ্য।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2280" y="3119735"/>
            <a:ext cx="4572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হাঁস-মুরগির ডিমও একটি পুষ্টিকর খাবার।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5"/>
          <a:stretch/>
        </p:blipFill>
        <p:spPr>
          <a:xfrm>
            <a:off x="533400" y="457201"/>
            <a:ext cx="3581400" cy="2436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5" r="8340"/>
          <a:stretch/>
        </p:blipFill>
        <p:spPr>
          <a:xfrm>
            <a:off x="4777080" y="457200"/>
            <a:ext cx="3962400" cy="2436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609600" y="4343400"/>
            <a:ext cx="3505200" cy="160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 পুষ্টিকর খাবার আমাদের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শরীরের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আমিষের ঘাটতি পূরণ করে থাকে।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149115" y="4379259"/>
            <a:ext cx="3200400" cy="160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তাই প্রতিদিনের খাবারে দুধ ও ডিম থাকা উচিত।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7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742</TotalTime>
  <Words>442</Words>
  <Application>Microsoft Office PowerPoint</Application>
  <PresentationFormat>On-screen Show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</dc:creator>
  <cp:lastModifiedBy>Hc</cp:lastModifiedBy>
  <cp:revision>325</cp:revision>
  <dcterms:created xsi:type="dcterms:W3CDTF">2006-08-16T00:00:00Z</dcterms:created>
  <dcterms:modified xsi:type="dcterms:W3CDTF">2019-10-16T15:25:16Z</dcterms:modified>
</cp:coreProperties>
</file>