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9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2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5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6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77BC0-5F2C-4745-9479-1DEEFF72C85F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5020-8437-4B7B-893B-D77204EF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pc\Desktop\ID-24 Gouri\Red_rose_000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33400" y="1981200"/>
            <a:ext cx="7620000" cy="5233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71600" y="381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2612" y="-16693"/>
            <a:ext cx="80772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 আলাইকুম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3394" y="1257924"/>
            <a:ext cx="8153401" cy="5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772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u="sng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endParaRPr lang="en-US" sz="60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endParaRPr lang="en-US" sz="6000" u="sng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endParaRPr lang="en-US" sz="60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কত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বছর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বয়সে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মুহাম্মদ</a:t>
            </a:r>
            <a:r>
              <a:rPr lang="en-US" sz="4800" dirty="0" smtClean="0"/>
              <a:t> 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(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সাঃ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)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হিলফুল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ফুযুল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গঠন</a:t>
            </a:r>
            <a:r>
              <a:rPr lang="en-US" sz="4800" dirty="0" smtClean="0"/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করেন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?</a:t>
            </a:r>
          </a:p>
          <a:p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08" y="1072990"/>
            <a:ext cx="3687991" cy="2889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-152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একক</a:t>
            </a:r>
            <a:r>
              <a:rPr lang="en-US" sz="60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 </a:t>
            </a:r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কাজ</a:t>
            </a:r>
            <a:r>
              <a:rPr lang="en-US" sz="60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615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822" y="6096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ক) ১২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বছর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  <a:sym typeface="Wingdings"/>
              </a:rPr>
              <a:t>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/>
                <a:sym typeface="Wingdings"/>
              </a:rPr>
              <a:t> 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খ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) ১৫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বছর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গ) ১৭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বছর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</a:t>
            </a:r>
          </a:p>
          <a:p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ঘ) ১৯ </a:t>
            </a:r>
            <a:r>
              <a:rPr lang="en-US" sz="8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বছর</a:t>
            </a:r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664" y="1727031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Wingdings"/>
              </a:rPr>
              <a:t>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460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133600"/>
            <a:ext cx="8686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857250" indent="-857250">
              <a:buFont typeface="Wingdings" pitchFamily="2" charset="2"/>
              <a:buChar char="Ø"/>
            </a:pPr>
            <a:endParaRPr lang="en-US" sz="4400" dirty="0" smtClean="0"/>
          </a:p>
          <a:p>
            <a:pPr marL="857250" indent="-857250">
              <a:buFont typeface="Wingdings" pitchFamily="2" charset="2"/>
              <a:buChar char="Ø"/>
            </a:pPr>
            <a:endParaRPr lang="en-US" sz="4400" dirty="0"/>
          </a:p>
          <a:p>
            <a:pPr marL="857250" indent="-857250">
              <a:buFont typeface="Wingdings" pitchFamily="2" charset="2"/>
              <a:buChar char="Ø"/>
            </a:pPr>
            <a:endParaRPr lang="en-US" sz="4400" dirty="0" smtClean="0"/>
          </a:p>
          <a:p>
            <a:pPr marL="857250" indent="-857250">
              <a:buFont typeface="Wingdings" pitchFamily="2" charset="2"/>
              <a:buChar char="Ø"/>
            </a:pP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হিলফুল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ফুযুলের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গুরুত্ব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বর্ণনা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1219200"/>
            <a:ext cx="6359236" cy="3429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6096000" cy="119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909" y="1600200"/>
            <a:ext cx="6858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endParaRPr lang="en-US" sz="60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857250" indent="-857250">
              <a:buFont typeface="Wingdings" pitchFamily="2" charset="2"/>
              <a:buChar char="Ø"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857250" indent="-857250">
              <a:buFont typeface="Wingdings" pitchFamily="2" charset="2"/>
              <a:buChar char="Ø"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তৎকালীন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আরবের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রাজনৈতিক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অবস্থা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লিখে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আনবে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	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857250" indent="-857250">
              <a:buFont typeface="Wingdings" pitchFamily="2" charset="2"/>
              <a:buChar char="Ø"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096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বাড়ীর</a:t>
            </a:r>
            <a:r>
              <a:rPr lang="en-US" sz="60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 </a:t>
            </a:r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কাজ</a:t>
            </a:r>
            <a:endParaRPr lang="en-US" sz="6000" u="sng" dirty="0">
              <a:solidFill>
                <a:srgbClr val="F79646">
                  <a:lumMod val="75000"/>
                </a:srgb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895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 -0.038 0.075 -0.062 0.125 -0.062 C 0.175 -0.062 0.22 -0.038 0.25 0 C 0.22 0.038 0.175 0.062 0.125 0.062 C 0.075 0.062 0.03 0.038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0" dirty="0" smtClean="0"/>
              <a:t> </a:t>
            </a:r>
            <a:endParaRPr lang="en-US" sz="180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6934200" cy="28623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0" dirty="0" err="1">
                <a:solidFill>
                  <a:srgbClr val="00B0F0"/>
                </a:solidFill>
                <a:latin typeface="NikoshBAN"/>
              </a:rPr>
              <a:t>ধন্যবাদ</a:t>
            </a:r>
            <a:endParaRPr lang="en-US" sz="18000" dirty="0">
              <a:solidFill>
                <a:srgbClr val="00B0F0"/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8915400" cy="41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2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533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পরিচিতিঃ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31" y="-1"/>
            <a:ext cx="1527869" cy="1935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01" y="2895600"/>
            <a:ext cx="74676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ArhialkhanMJ" pitchFamily="2" charset="0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ArhialkhanMJ" pitchFamily="2" charset="0"/>
              </a:rPr>
              <a:t>শরিফুল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ArhialkhanMJ" pitchFamily="2" charset="0"/>
              </a:rPr>
              <a:t>ইসলাম</a:t>
            </a:r>
            <a:endParaRPr lang="en-US" sz="4000" b="1" i="1" dirty="0" smtClean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  <a:p>
            <a:pPr>
              <a:buNone/>
            </a:pPr>
            <a:r>
              <a:rPr lang="en-US" sz="4000" b="1" i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সহকারি</a:t>
            </a:r>
            <a:r>
              <a:rPr lang="en-US" sz="4000" b="1" i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অধ্যাপক</a:t>
            </a:r>
            <a:endParaRPr lang="en-US" sz="4000" b="1" i="1" dirty="0" smtClean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  <a:p>
            <a:pPr>
              <a:buNone/>
            </a:pPr>
            <a:r>
              <a:rPr lang="en-US" sz="4000" b="1" i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ইসলামের</a:t>
            </a:r>
            <a:r>
              <a:rPr lang="en-US" sz="4000" b="1" i="1" dirty="0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ইতিহাস</a:t>
            </a:r>
            <a:endParaRPr lang="bn-BD" sz="4000" b="1" i="1" dirty="0" smtClean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  <a:p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হাসাদাহ</a:t>
            </a:r>
            <a:r>
              <a:rPr lang="en-US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40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হাসাদাহ</a:t>
            </a:r>
            <a:r>
              <a:rPr lang="en-US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40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5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1770" y="223694"/>
            <a:ext cx="8229600" cy="114300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548434"/>
            <a:ext cx="723899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শ্রেণি- আলিম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পরিচ্ছেদ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হারবুল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ফুজ্জার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হিলফুল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ফুযুল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আসওয়াদ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পুণঃ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ছবিটি</a:t>
            </a:r>
            <a:r>
              <a:rPr lang="en-US" sz="6600" u="sng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66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লক্ষ্য</a:t>
            </a:r>
            <a:r>
              <a:rPr lang="en-US" sz="6600" u="sng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66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</a:t>
            </a:r>
            <a:endParaRPr lang="en-US" sz="66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57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2" y="1488996"/>
            <a:ext cx="8867528" cy="49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81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ছবিটি</a:t>
            </a:r>
            <a:r>
              <a:rPr lang="en-US" sz="6000" u="sng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60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লক্ষ্য</a:t>
            </a:r>
            <a:r>
              <a:rPr lang="en-US" sz="6000" u="sng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60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</a:t>
            </a:r>
            <a:endParaRPr lang="en-US" sz="6000" u="sng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752600"/>
            <a:ext cx="8801099" cy="49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7" y="45720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8839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u="sng" dirty="0" smtClean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এ </a:t>
            </a:r>
            <a:r>
              <a:rPr lang="en-US" sz="44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পাঠ</a:t>
            </a:r>
            <a:r>
              <a:rPr lang="en-US" sz="4400" u="sng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u="sng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শেষে</a:t>
            </a:r>
            <a:r>
              <a:rPr lang="en-US" sz="4400" u="sng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u="sng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শিক্ষার্থীরা</a:t>
            </a:r>
            <a:r>
              <a:rPr lang="en-US" sz="4400" u="sng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-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১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হারবুল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ফুজ্জার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বলতে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পারবে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। 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২।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হিলফুল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ফুযুল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কেন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প্রতিষ্ঠিত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হয়েছিল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বলতে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পারবে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৩।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দয়ার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নবী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হারবুল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ফুজ্জারের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বিভৎসা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দেখে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কেন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মর্মাহত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বলতে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পারবে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।</a:t>
            </a:r>
          </a:p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৪।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কি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উদ্দেশ্যে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স্বেচ্ছাসেবী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সংগঠন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হিলফুল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ফুযুল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গঠনের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প্রয়োজনীয়তা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বর্ণনা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পারবে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  </a:t>
            </a:r>
          </a:p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290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ওকায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মেলায়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ঘোড়দৌড়</a:t>
            </a:r>
            <a:r>
              <a:rPr lang="en-US" sz="4400" dirty="0" smtClean="0"/>
              <a:t>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ও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জুয়াখেলাকে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কেন্দ্র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করে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কুরাইশ</a:t>
            </a:r>
            <a:r>
              <a:rPr lang="en-US" sz="4400" dirty="0" smtClean="0"/>
              <a:t>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ও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কায়স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গোত্রের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মধ্যে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যে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যুদ্ধ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সংঘঠিত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হয়</a:t>
            </a:r>
            <a:r>
              <a:rPr lang="en-US" sz="4400" dirty="0" smtClean="0"/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তাকে</a:t>
            </a:r>
            <a:r>
              <a:rPr lang="en-US" sz="4400" dirty="0" smtClean="0"/>
              <a:t>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“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হারবুল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ফুজ্জার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”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বলে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হারাম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মাসে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যুদ্ধটি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সংঘঠিত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হয়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বলে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যুদ্ধটিকে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“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হারবুল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ফুজ্জার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“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বা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অধর্মের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যুদ্ধ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বলে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অভিহিত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করা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হয়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04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হারবুল</a:t>
            </a:r>
            <a:r>
              <a:rPr lang="en-US" sz="60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 </a:t>
            </a:r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ফুজ্জার</a:t>
            </a:r>
            <a:r>
              <a:rPr lang="en-US" sz="60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 </a:t>
            </a:r>
            <a:r>
              <a:rPr lang="en-US" sz="60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কি</a:t>
            </a:r>
            <a:r>
              <a:rPr lang="en-US" sz="60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714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333685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দেশে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শান্তি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প্রতিষ্ঠা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করা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বিদেশী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বণিকদের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জান-মাল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রক্ষা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বিভিন্ন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গোত্রের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মধ্যে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সম্প্রীতি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স্থাপন</a:t>
            </a:r>
            <a:r>
              <a:rPr lang="en-US" sz="4000" dirty="0" smtClean="0"/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অত্যাচারিতকে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সর্বাত্মকভাবে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সাহায্য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করা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হিলফুল</a:t>
            </a:r>
            <a:r>
              <a:rPr lang="en-US" sz="48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 </a:t>
            </a:r>
            <a:r>
              <a:rPr lang="en-US" sz="48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ফুযুলের</a:t>
            </a:r>
            <a:r>
              <a:rPr lang="en-US" sz="48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 </a:t>
            </a:r>
            <a:r>
              <a:rPr lang="en-US" sz="4800" u="sng" dirty="0" err="1">
                <a:solidFill>
                  <a:srgbClr val="F79646">
                    <a:lumMod val="75000"/>
                  </a:srgbClr>
                </a:solidFill>
                <a:latin typeface="NikoshBAN"/>
              </a:rPr>
              <a:t>মূলনীতিসমূহ</a:t>
            </a:r>
            <a:r>
              <a:rPr lang="en-US" sz="4800" u="sng" dirty="0">
                <a:solidFill>
                  <a:srgbClr val="F79646">
                    <a:lumMod val="75000"/>
                  </a:srgbClr>
                </a:solidFill>
                <a:latin typeface="NikoshBAN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51595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048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হারবুল</a:t>
            </a:r>
            <a:r>
              <a:rPr lang="en-US" sz="5400" dirty="0" smtClean="0"/>
              <a:t> </a:t>
            </a:r>
            <a:r>
              <a:rPr lang="en-US" sz="5400" dirty="0" err="1" smtClean="0"/>
              <a:t>ফুজ্জারের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যুদ্ধ</a:t>
            </a:r>
            <a:r>
              <a:rPr lang="en-US" sz="5400" dirty="0" smtClean="0"/>
              <a:t> </a:t>
            </a:r>
            <a:r>
              <a:rPr lang="en-US" sz="5400" dirty="0" err="1" smtClean="0"/>
              <a:t>ছিল</a:t>
            </a:r>
            <a:r>
              <a:rPr lang="en-US" sz="5400" dirty="0" smtClean="0"/>
              <a:t>-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5400" dirty="0" err="1" smtClean="0"/>
              <a:t>হারাম</a:t>
            </a:r>
            <a:r>
              <a:rPr lang="en-US" sz="5400" dirty="0" smtClean="0"/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NikoshBAN"/>
              </a:rPr>
              <a:t>মাসে</a:t>
            </a:r>
            <a:r>
              <a:rPr lang="en-US" sz="5400" dirty="0" smtClean="0"/>
              <a:t>  </a:t>
            </a:r>
            <a:r>
              <a:rPr lang="en-US" sz="5400" dirty="0" err="1" smtClean="0"/>
              <a:t>যুদ্ধ</a:t>
            </a:r>
            <a:r>
              <a:rPr lang="en-US" sz="5400" dirty="0" smtClean="0"/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5400" dirty="0" err="1" smtClean="0"/>
              <a:t>বংশ</a:t>
            </a:r>
            <a:r>
              <a:rPr lang="en-US" sz="5400" dirty="0" smtClean="0"/>
              <a:t> </a:t>
            </a:r>
            <a:r>
              <a:rPr lang="en-US" sz="5400" dirty="0" err="1" smtClean="0"/>
              <a:t>মর্যাদা</a:t>
            </a:r>
            <a:r>
              <a:rPr lang="en-US" sz="5400" dirty="0" smtClean="0"/>
              <a:t> </a:t>
            </a:r>
            <a:r>
              <a:rPr lang="en-US" sz="5400" dirty="0" err="1" smtClean="0"/>
              <a:t>রক্ষার</a:t>
            </a:r>
            <a:r>
              <a:rPr lang="en-US" sz="5400" dirty="0" smtClean="0"/>
              <a:t> </a:t>
            </a:r>
            <a:r>
              <a:rPr lang="en-US" sz="5400" dirty="0" err="1" smtClean="0"/>
              <a:t>যুদ্ধ</a:t>
            </a:r>
            <a:r>
              <a:rPr lang="en-US" sz="5400" dirty="0" smtClean="0"/>
              <a:t> 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5400" dirty="0" err="1"/>
              <a:t>ন্যায়ানুগ</a:t>
            </a:r>
            <a:r>
              <a:rPr lang="en-US" sz="5400" dirty="0"/>
              <a:t> </a:t>
            </a:r>
            <a:r>
              <a:rPr lang="en-US" sz="5400" dirty="0" err="1"/>
              <a:t>যুদ্ধ</a:t>
            </a:r>
            <a:r>
              <a:rPr lang="en-US" sz="5400" dirty="0"/>
              <a:t>। </a:t>
            </a:r>
          </a:p>
          <a:p>
            <a:pPr marL="400050" indent="-400050">
              <a:buFont typeface="+mj-lt"/>
              <a:buAutoNum type="romanLcPeriod"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3810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 ১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) i  ও ii          ২) i ও   iii   </a:t>
            </a:r>
          </a:p>
          <a:p>
            <a:pPr lvl="0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  ৩) ii ও iii      ৪) i, ii ও  iii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79646">
                    <a:lumMod val="75000"/>
                  </a:srgbClr>
                </a:solidFill>
                <a:latin typeface="NikoshBAN"/>
                <a:sym typeface="Wingdings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4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257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HMKM</dc:creator>
  <cp:lastModifiedBy>HMKM</cp:lastModifiedBy>
  <cp:revision>58</cp:revision>
  <dcterms:created xsi:type="dcterms:W3CDTF">2019-10-06T02:58:13Z</dcterms:created>
  <dcterms:modified xsi:type="dcterms:W3CDTF">2019-10-13T03:20:17Z</dcterms:modified>
</cp:coreProperties>
</file>