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86" r:id="rId3"/>
    <p:sldId id="267" r:id="rId4"/>
    <p:sldId id="261" r:id="rId5"/>
    <p:sldId id="262" r:id="rId6"/>
    <p:sldId id="270" r:id="rId7"/>
    <p:sldId id="271" r:id="rId8"/>
    <p:sldId id="272" r:id="rId9"/>
    <p:sldId id="274" r:id="rId10"/>
    <p:sldId id="283" r:id="rId11"/>
    <p:sldId id="275" r:id="rId12"/>
    <p:sldId id="276" r:id="rId13"/>
    <p:sldId id="278" r:id="rId14"/>
    <p:sldId id="265" r:id="rId15"/>
    <p:sldId id="281" r:id="rId16"/>
    <p:sldId id="282" r:id="rId17"/>
    <p:sldId id="277" r:id="rId18"/>
    <p:sldId id="264" r:id="rId19"/>
    <p:sldId id="266" r:id="rId20"/>
    <p:sldId id="26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8CAC7-D3A5-4862-979F-0745719C9150}" type="doc">
      <dgm:prSet loTypeId="urn:microsoft.com/office/officeart/2005/8/layout/cycle1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FCB577-F6CD-4420-9C08-A3D634259CED}">
      <dgm:prSet phldrT="[Text]"/>
      <dgm:spPr/>
      <dgm:t>
        <a:bodyPr/>
        <a:lstStyle/>
        <a:p>
          <a:endParaRPr lang="en-US" dirty="0"/>
        </a:p>
      </dgm:t>
    </dgm:pt>
    <dgm:pt modelId="{A466836D-ADE5-4058-AF69-535BA0A021D8}" type="parTrans" cxnId="{BF8A4806-4760-4EC5-B0B4-BC60C11525B2}">
      <dgm:prSet/>
      <dgm:spPr/>
      <dgm:t>
        <a:bodyPr/>
        <a:lstStyle/>
        <a:p>
          <a:endParaRPr lang="en-US"/>
        </a:p>
      </dgm:t>
    </dgm:pt>
    <dgm:pt modelId="{41D16168-D23A-42FB-8C06-E6778B67B2BF}" type="sibTrans" cxnId="{BF8A4806-4760-4EC5-B0B4-BC60C11525B2}">
      <dgm:prSet/>
      <dgm:spPr/>
      <dgm:t>
        <a:bodyPr/>
        <a:lstStyle/>
        <a:p>
          <a:endParaRPr lang="en-US"/>
        </a:p>
      </dgm:t>
    </dgm:pt>
    <dgm:pt modelId="{4E5117DD-BA18-440B-B700-10D135D8F021}">
      <dgm:prSet phldrT="[Text]"/>
      <dgm:spPr/>
      <dgm:t>
        <a:bodyPr/>
        <a:lstStyle/>
        <a:p>
          <a:endParaRPr lang="en-US" dirty="0"/>
        </a:p>
      </dgm:t>
    </dgm:pt>
    <dgm:pt modelId="{E5317643-E9F0-4FB5-B7F2-A3826AB5303D}" type="parTrans" cxnId="{1AC82440-CD4C-4136-99F6-24ED0C2F8850}">
      <dgm:prSet/>
      <dgm:spPr/>
      <dgm:t>
        <a:bodyPr/>
        <a:lstStyle/>
        <a:p>
          <a:endParaRPr lang="en-US"/>
        </a:p>
      </dgm:t>
    </dgm:pt>
    <dgm:pt modelId="{E4AF1180-65E1-44F9-908A-97DC60167A4C}" type="sibTrans" cxnId="{1AC82440-CD4C-4136-99F6-24ED0C2F8850}">
      <dgm:prSet/>
      <dgm:spPr/>
      <dgm:t>
        <a:bodyPr/>
        <a:lstStyle/>
        <a:p>
          <a:endParaRPr lang="en-US"/>
        </a:p>
      </dgm:t>
    </dgm:pt>
    <dgm:pt modelId="{266939FF-E377-4529-BD31-C01B58C8D780}">
      <dgm:prSet phldrT="[Text]"/>
      <dgm:spPr/>
      <dgm:t>
        <a:bodyPr/>
        <a:lstStyle/>
        <a:p>
          <a:endParaRPr lang="en-US" dirty="0"/>
        </a:p>
      </dgm:t>
    </dgm:pt>
    <dgm:pt modelId="{4876F4CA-F57A-4263-B70F-AB1BED128B1A}" type="parTrans" cxnId="{0B685983-AD86-4538-B588-1C530D601E0E}">
      <dgm:prSet/>
      <dgm:spPr/>
      <dgm:t>
        <a:bodyPr/>
        <a:lstStyle/>
        <a:p>
          <a:endParaRPr lang="en-US"/>
        </a:p>
      </dgm:t>
    </dgm:pt>
    <dgm:pt modelId="{EC4807B7-1368-4926-B739-A6AED2A92E6E}" type="sibTrans" cxnId="{0B685983-AD86-4538-B588-1C530D601E0E}">
      <dgm:prSet/>
      <dgm:spPr/>
      <dgm:t>
        <a:bodyPr/>
        <a:lstStyle/>
        <a:p>
          <a:endParaRPr lang="en-US"/>
        </a:p>
      </dgm:t>
    </dgm:pt>
    <dgm:pt modelId="{D6A9B583-2F68-424F-B9D0-1DBA9C8157C5}">
      <dgm:prSet phldrT="[Text]"/>
      <dgm:spPr/>
      <dgm:t>
        <a:bodyPr/>
        <a:lstStyle/>
        <a:p>
          <a:endParaRPr lang="en-US" dirty="0"/>
        </a:p>
      </dgm:t>
    </dgm:pt>
    <dgm:pt modelId="{D26995B2-4FCF-4B79-AEE8-2D6BB7120EED}" type="parTrans" cxnId="{5B14D0E2-B2DA-48D7-B134-3FF17253FBB2}">
      <dgm:prSet/>
      <dgm:spPr/>
      <dgm:t>
        <a:bodyPr/>
        <a:lstStyle/>
        <a:p>
          <a:endParaRPr lang="en-US"/>
        </a:p>
      </dgm:t>
    </dgm:pt>
    <dgm:pt modelId="{7CD06524-2375-4D47-A952-E5F3AEDD6B89}" type="sibTrans" cxnId="{5B14D0E2-B2DA-48D7-B134-3FF17253FBB2}">
      <dgm:prSet/>
      <dgm:spPr/>
      <dgm:t>
        <a:bodyPr/>
        <a:lstStyle/>
        <a:p>
          <a:endParaRPr lang="en-US"/>
        </a:p>
      </dgm:t>
    </dgm:pt>
    <dgm:pt modelId="{F651BE27-54B6-4514-B104-C49376D47BC8}">
      <dgm:prSet phldrT="[Text]"/>
      <dgm:spPr/>
      <dgm:t>
        <a:bodyPr/>
        <a:lstStyle/>
        <a:p>
          <a:endParaRPr lang="en-US" dirty="0"/>
        </a:p>
      </dgm:t>
    </dgm:pt>
    <dgm:pt modelId="{EB9B45B7-6FF4-4949-A8EE-526B5B8C3799}" type="parTrans" cxnId="{80CA6AD1-FDAB-42EF-92C3-74FB4D5E3059}">
      <dgm:prSet/>
      <dgm:spPr/>
      <dgm:t>
        <a:bodyPr/>
        <a:lstStyle/>
        <a:p>
          <a:endParaRPr lang="en-US"/>
        </a:p>
      </dgm:t>
    </dgm:pt>
    <dgm:pt modelId="{ADA68050-BA9C-4624-B3D7-994CAA58E3AD}" type="sibTrans" cxnId="{80CA6AD1-FDAB-42EF-92C3-74FB4D5E3059}">
      <dgm:prSet/>
      <dgm:spPr/>
      <dgm:t>
        <a:bodyPr/>
        <a:lstStyle/>
        <a:p>
          <a:endParaRPr lang="en-US"/>
        </a:p>
      </dgm:t>
    </dgm:pt>
    <dgm:pt modelId="{6079ADA7-6E49-4AAA-81FB-DFB779F26322}" type="pres">
      <dgm:prSet presAssocID="{F108CAC7-D3A5-4862-979F-0745719C9150}" presName="cycle" presStyleCnt="0">
        <dgm:presLayoutVars>
          <dgm:dir/>
          <dgm:resizeHandles val="exact"/>
        </dgm:presLayoutVars>
      </dgm:prSet>
      <dgm:spPr/>
    </dgm:pt>
    <dgm:pt modelId="{A20DBDEF-3BD9-48E1-A156-E9D7F9B81B11}" type="pres">
      <dgm:prSet presAssocID="{3EFCB577-F6CD-4420-9C08-A3D634259CED}" presName="dummy" presStyleCnt="0"/>
      <dgm:spPr/>
    </dgm:pt>
    <dgm:pt modelId="{74DD7141-DA6E-4436-A868-52345EF3681A}" type="pres">
      <dgm:prSet presAssocID="{3EFCB577-F6CD-4420-9C08-A3D634259CED}" presName="node" presStyleLbl="revTx" presStyleIdx="0" presStyleCnt="5">
        <dgm:presLayoutVars>
          <dgm:bulletEnabled val="1"/>
        </dgm:presLayoutVars>
      </dgm:prSet>
      <dgm:spPr/>
    </dgm:pt>
    <dgm:pt modelId="{1615F4AC-45F7-44E0-8A53-1CA9698A0581}" type="pres">
      <dgm:prSet presAssocID="{41D16168-D23A-42FB-8C06-E6778B67B2BF}" presName="sibTrans" presStyleLbl="node1" presStyleIdx="0" presStyleCnt="5"/>
      <dgm:spPr/>
    </dgm:pt>
    <dgm:pt modelId="{5074EF1A-DF6D-4D81-A78C-D8E51173B6E3}" type="pres">
      <dgm:prSet presAssocID="{4E5117DD-BA18-440B-B700-10D135D8F021}" presName="dummy" presStyleCnt="0"/>
      <dgm:spPr/>
    </dgm:pt>
    <dgm:pt modelId="{B6177DFB-BA9D-4FEB-A6A6-B47E3BC2E0C0}" type="pres">
      <dgm:prSet presAssocID="{4E5117DD-BA18-440B-B700-10D135D8F021}" presName="node" presStyleLbl="revTx" presStyleIdx="1" presStyleCnt="5">
        <dgm:presLayoutVars>
          <dgm:bulletEnabled val="1"/>
        </dgm:presLayoutVars>
      </dgm:prSet>
      <dgm:spPr/>
    </dgm:pt>
    <dgm:pt modelId="{B2DF8945-79D3-4744-914F-84E5F3C5CD6B}" type="pres">
      <dgm:prSet presAssocID="{E4AF1180-65E1-44F9-908A-97DC60167A4C}" presName="sibTrans" presStyleLbl="node1" presStyleIdx="1" presStyleCnt="5"/>
      <dgm:spPr/>
    </dgm:pt>
    <dgm:pt modelId="{84CCD541-283E-4B9B-ADBE-CD1447AD3563}" type="pres">
      <dgm:prSet presAssocID="{266939FF-E377-4529-BD31-C01B58C8D780}" presName="dummy" presStyleCnt="0"/>
      <dgm:spPr/>
    </dgm:pt>
    <dgm:pt modelId="{4610E604-3B52-437C-A75B-7F692F734F48}" type="pres">
      <dgm:prSet presAssocID="{266939FF-E377-4529-BD31-C01B58C8D780}" presName="node" presStyleLbl="revTx" presStyleIdx="2" presStyleCnt="5">
        <dgm:presLayoutVars>
          <dgm:bulletEnabled val="1"/>
        </dgm:presLayoutVars>
      </dgm:prSet>
      <dgm:spPr/>
    </dgm:pt>
    <dgm:pt modelId="{05476B7C-3AC8-44CB-9E32-4F24B1EFF40A}" type="pres">
      <dgm:prSet presAssocID="{EC4807B7-1368-4926-B739-A6AED2A92E6E}" presName="sibTrans" presStyleLbl="node1" presStyleIdx="2" presStyleCnt="5"/>
      <dgm:spPr/>
    </dgm:pt>
    <dgm:pt modelId="{05FBAB32-CCD0-4EF1-BC64-C614B7D96919}" type="pres">
      <dgm:prSet presAssocID="{D6A9B583-2F68-424F-B9D0-1DBA9C8157C5}" presName="dummy" presStyleCnt="0"/>
      <dgm:spPr/>
    </dgm:pt>
    <dgm:pt modelId="{6A26BD4E-88B5-4CE6-A47C-1A99B3F75586}" type="pres">
      <dgm:prSet presAssocID="{D6A9B583-2F68-424F-B9D0-1DBA9C8157C5}" presName="node" presStyleLbl="revTx" presStyleIdx="3" presStyleCnt="5">
        <dgm:presLayoutVars>
          <dgm:bulletEnabled val="1"/>
        </dgm:presLayoutVars>
      </dgm:prSet>
      <dgm:spPr/>
    </dgm:pt>
    <dgm:pt modelId="{FE41C055-D127-4AFC-B03C-3914719E64D2}" type="pres">
      <dgm:prSet presAssocID="{7CD06524-2375-4D47-A952-E5F3AEDD6B89}" presName="sibTrans" presStyleLbl="node1" presStyleIdx="3" presStyleCnt="5"/>
      <dgm:spPr/>
    </dgm:pt>
    <dgm:pt modelId="{6117FC58-366B-4B7F-AC51-E5FFA2D9BFFA}" type="pres">
      <dgm:prSet presAssocID="{F651BE27-54B6-4514-B104-C49376D47BC8}" presName="dummy" presStyleCnt="0"/>
      <dgm:spPr/>
    </dgm:pt>
    <dgm:pt modelId="{1C87290C-84B9-4608-B1E1-45C6DD0EFC20}" type="pres">
      <dgm:prSet presAssocID="{F651BE27-54B6-4514-B104-C49376D47BC8}" presName="node" presStyleLbl="revTx" presStyleIdx="4" presStyleCnt="5">
        <dgm:presLayoutVars>
          <dgm:bulletEnabled val="1"/>
        </dgm:presLayoutVars>
      </dgm:prSet>
      <dgm:spPr/>
    </dgm:pt>
    <dgm:pt modelId="{5F4BD2BC-BA03-4973-B15B-0E13BC21C67C}" type="pres">
      <dgm:prSet presAssocID="{ADA68050-BA9C-4624-B3D7-994CAA58E3AD}" presName="sibTrans" presStyleLbl="node1" presStyleIdx="4" presStyleCnt="5"/>
      <dgm:spPr/>
    </dgm:pt>
  </dgm:ptLst>
  <dgm:cxnLst>
    <dgm:cxn modelId="{BF8A4806-4760-4EC5-B0B4-BC60C11525B2}" srcId="{F108CAC7-D3A5-4862-979F-0745719C9150}" destId="{3EFCB577-F6CD-4420-9C08-A3D634259CED}" srcOrd="0" destOrd="0" parTransId="{A466836D-ADE5-4058-AF69-535BA0A021D8}" sibTransId="{41D16168-D23A-42FB-8C06-E6778B67B2BF}"/>
    <dgm:cxn modelId="{1397B90F-0653-4CB5-AE95-2D6E5D265BD7}" type="presOf" srcId="{EC4807B7-1368-4926-B739-A6AED2A92E6E}" destId="{05476B7C-3AC8-44CB-9E32-4F24B1EFF40A}" srcOrd="0" destOrd="0" presId="urn:microsoft.com/office/officeart/2005/8/layout/cycle1"/>
    <dgm:cxn modelId="{980B6027-C917-47CB-842C-E04333325956}" type="presOf" srcId="{F651BE27-54B6-4514-B104-C49376D47BC8}" destId="{1C87290C-84B9-4608-B1E1-45C6DD0EFC20}" srcOrd="0" destOrd="0" presId="urn:microsoft.com/office/officeart/2005/8/layout/cycle1"/>
    <dgm:cxn modelId="{1AC82440-CD4C-4136-99F6-24ED0C2F8850}" srcId="{F108CAC7-D3A5-4862-979F-0745719C9150}" destId="{4E5117DD-BA18-440B-B700-10D135D8F021}" srcOrd="1" destOrd="0" parTransId="{E5317643-E9F0-4FB5-B7F2-A3826AB5303D}" sibTransId="{E4AF1180-65E1-44F9-908A-97DC60167A4C}"/>
    <dgm:cxn modelId="{2F6E3864-48E1-4497-8C51-66B754FA431F}" type="presOf" srcId="{41D16168-D23A-42FB-8C06-E6778B67B2BF}" destId="{1615F4AC-45F7-44E0-8A53-1CA9698A0581}" srcOrd="0" destOrd="0" presId="urn:microsoft.com/office/officeart/2005/8/layout/cycle1"/>
    <dgm:cxn modelId="{0B685983-AD86-4538-B588-1C530D601E0E}" srcId="{F108CAC7-D3A5-4862-979F-0745719C9150}" destId="{266939FF-E377-4529-BD31-C01B58C8D780}" srcOrd="2" destOrd="0" parTransId="{4876F4CA-F57A-4263-B70F-AB1BED128B1A}" sibTransId="{EC4807B7-1368-4926-B739-A6AED2A92E6E}"/>
    <dgm:cxn modelId="{54186D8C-D387-4F41-A761-DDCB9B52C885}" type="presOf" srcId="{D6A9B583-2F68-424F-B9D0-1DBA9C8157C5}" destId="{6A26BD4E-88B5-4CE6-A47C-1A99B3F75586}" srcOrd="0" destOrd="0" presId="urn:microsoft.com/office/officeart/2005/8/layout/cycle1"/>
    <dgm:cxn modelId="{DCB2359B-9D36-452A-A8B4-5859CB41A29E}" type="presOf" srcId="{E4AF1180-65E1-44F9-908A-97DC60167A4C}" destId="{B2DF8945-79D3-4744-914F-84E5F3C5CD6B}" srcOrd="0" destOrd="0" presId="urn:microsoft.com/office/officeart/2005/8/layout/cycle1"/>
    <dgm:cxn modelId="{4B34A6A9-5842-4196-A096-3D2F25A604D7}" type="presOf" srcId="{7CD06524-2375-4D47-A952-E5F3AEDD6B89}" destId="{FE41C055-D127-4AFC-B03C-3914719E64D2}" srcOrd="0" destOrd="0" presId="urn:microsoft.com/office/officeart/2005/8/layout/cycle1"/>
    <dgm:cxn modelId="{2256AAAB-AC59-47B6-8521-D467EECB12F5}" type="presOf" srcId="{3EFCB577-F6CD-4420-9C08-A3D634259CED}" destId="{74DD7141-DA6E-4436-A868-52345EF3681A}" srcOrd="0" destOrd="0" presId="urn:microsoft.com/office/officeart/2005/8/layout/cycle1"/>
    <dgm:cxn modelId="{9384E9AB-EEED-49EB-9505-706C970D8ED6}" type="presOf" srcId="{266939FF-E377-4529-BD31-C01B58C8D780}" destId="{4610E604-3B52-437C-A75B-7F692F734F48}" srcOrd="0" destOrd="0" presId="urn:microsoft.com/office/officeart/2005/8/layout/cycle1"/>
    <dgm:cxn modelId="{55E04CC9-AF3D-4A19-9694-3C2EAB74484A}" type="presOf" srcId="{ADA68050-BA9C-4624-B3D7-994CAA58E3AD}" destId="{5F4BD2BC-BA03-4973-B15B-0E13BC21C67C}" srcOrd="0" destOrd="0" presId="urn:microsoft.com/office/officeart/2005/8/layout/cycle1"/>
    <dgm:cxn modelId="{80CA6AD1-FDAB-42EF-92C3-74FB4D5E3059}" srcId="{F108CAC7-D3A5-4862-979F-0745719C9150}" destId="{F651BE27-54B6-4514-B104-C49376D47BC8}" srcOrd="4" destOrd="0" parTransId="{EB9B45B7-6FF4-4949-A8EE-526B5B8C3799}" sibTransId="{ADA68050-BA9C-4624-B3D7-994CAA58E3AD}"/>
    <dgm:cxn modelId="{5B14D0E2-B2DA-48D7-B134-3FF17253FBB2}" srcId="{F108CAC7-D3A5-4862-979F-0745719C9150}" destId="{D6A9B583-2F68-424F-B9D0-1DBA9C8157C5}" srcOrd="3" destOrd="0" parTransId="{D26995B2-4FCF-4B79-AEE8-2D6BB7120EED}" sibTransId="{7CD06524-2375-4D47-A952-E5F3AEDD6B89}"/>
    <dgm:cxn modelId="{470ED2ED-2321-43AB-98BF-48D29E5FE943}" type="presOf" srcId="{F108CAC7-D3A5-4862-979F-0745719C9150}" destId="{6079ADA7-6E49-4AAA-81FB-DFB779F26322}" srcOrd="0" destOrd="0" presId="urn:microsoft.com/office/officeart/2005/8/layout/cycle1"/>
    <dgm:cxn modelId="{0D99F8F5-B556-4504-9772-A04DDC8E8417}" type="presOf" srcId="{4E5117DD-BA18-440B-B700-10D135D8F021}" destId="{B6177DFB-BA9D-4FEB-A6A6-B47E3BC2E0C0}" srcOrd="0" destOrd="0" presId="urn:microsoft.com/office/officeart/2005/8/layout/cycle1"/>
    <dgm:cxn modelId="{358E45C0-8AFD-4172-88DE-F26C74D50803}" type="presParOf" srcId="{6079ADA7-6E49-4AAA-81FB-DFB779F26322}" destId="{A20DBDEF-3BD9-48E1-A156-E9D7F9B81B11}" srcOrd="0" destOrd="0" presId="urn:microsoft.com/office/officeart/2005/8/layout/cycle1"/>
    <dgm:cxn modelId="{070338D9-6560-407C-8F48-ADC9ECEEA62E}" type="presParOf" srcId="{6079ADA7-6E49-4AAA-81FB-DFB779F26322}" destId="{74DD7141-DA6E-4436-A868-52345EF3681A}" srcOrd="1" destOrd="0" presId="urn:microsoft.com/office/officeart/2005/8/layout/cycle1"/>
    <dgm:cxn modelId="{97B02893-E093-474E-88FE-3BC86DA594A9}" type="presParOf" srcId="{6079ADA7-6E49-4AAA-81FB-DFB779F26322}" destId="{1615F4AC-45F7-44E0-8A53-1CA9698A0581}" srcOrd="2" destOrd="0" presId="urn:microsoft.com/office/officeart/2005/8/layout/cycle1"/>
    <dgm:cxn modelId="{6214C463-4FFC-49BC-BCC9-F849A577F60B}" type="presParOf" srcId="{6079ADA7-6E49-4AAA-81FB-DFB779F26322}" destId="{5074EF1A-DF6D-4D81-A78C-D8E51173B6E3}" srcOrd="3" destOrd="0" presId="urn:microsoft.com/office/officeart/2005/8/layout/cycle1"/>
    <dgm:cxn modelId="{E33B2E68-6583-4F86-9502-F25068DB017A}" type="presParOf" srcId="{6079ADA7-6E49-4AAA-81FB-DFB779F26322}" destId="{B6177DFB-BA9D-4FEB-A6A6-B47E3BC2E0C0}" srcOrd="4" destOrd="0" presId="urn:microsoft.com/office/officeart/2005/8/layout/cycle1"/>
    <dgm:cxn modelId="{074F65E0-3B41-44BC-A520-DD678EAFF901}" type="presParOf" srcId="{6079ADA7-6E49-4AAA-81FB-DFB779F26322}" destId="{B2DF8945-79D3-4744-914F-84E5F3C5CD6B}" srcOrd="5" destOrd="0" presId="urn:microsoft.com/office/officeart/2005/8/layout/cycle1"/>
    <dgm:cxn modelId="{0E5560BE-DB04-4BBC-90B1-2406E4B4F3B3}" type="presParOf" srcId="{6079ADA7-6E49-4AAA-81FB-DFB779F26322}" destId="{84CCD541-283E-4B9B-ADBE-CD1447AD3563}" srcOrd="6" destOrd="0" presId="urn:microsoft.com/office/officeart/2005/8/layout/cycle1"/>
    <dgm:cxn modelId="{0CE1DC91-B7D9-4B1F-BD9C-9B053EDA45A7}" type="presParOf" srcId="{6079ADA7-6E49-4AAA-81FB-DFB779F26322}" destId="{4610E604-3B52-437C-A75B-7F692F734F48}" srcOrd="7" destOrd="0" presId="urn:microsoft.com/office/officeart/2005/8/layout/cycle1"/>
    <dgm:cxn modelId="{15211927-1202-4244-8955-718D573BCC1C}" type="presParOf" srcId="{6079ADA7-6E49-4AAA-81FB-DFB779F26322}" destId="{05476B7C-3AC8-44CB-9E32-4F24B1EFF40A}" srcOrd="8" destOrd="0" presId="urn:microsoft.com/office/officeart/2005/8/layout/cycle1"/>
    <dgm:cxn modelId="{8F124CB7-F51B-4B86-BC21-5E3EB3E58F8C}" type="presParOf" srcId="{6079ADA7-6E49-4AAA-81FB-DFB779F26322}" destId="{05FBAB32-CCD0-4EF1-BC64-C614B7D96919}" srcOrd="9" destOrd="0" presId="urn:microsoft.com/office/officeart/2005/8/layout/cycle1"/>
    <dgm:cxn modelId="{9E930BF4-A2C5-43FE-A2ED-20C777B7E808}" type="presParOf" srcId="{6079ADA7-6E49-4AAA-81FB-DFB779F26322}" destId="{6A26BD4E-88B5-4CE6-A47C-1A99B3F75586}" srcOrd="10" destOrd="0" presId="urn:microsoft.com/office/officeart/2005/8/layout/cycle1"/>
    <dgm:cxn modelId="{8D0F8AD4-873E-4DF4-918A-A06BA124EFD9}" type="presParOf" srcId="{6079ADA7-6E49-4AAA-81FB-DFB779F26322}" destId="{FE41C055-D127-4AFC-B03C-3914719E64D2}" srcOrd="11" destOrd="0" presId="urn:microsoft.com/office/officeart/2005/8/layout/cycle1"/>
    <dgm:cxn modelId="{3B62BD6E-315B-466A-AFF0-5756557165AF}" type="presParOf" srcId="{6079ADA7-6E49-4AAA-81FB-DFB779F26322}" destId="{6117FC58-366B-4B7F-AC51-E5FFA2D9BFFA}" srcOrd="12" destOrd="0" presId="urn:microsoft.com/office/officeart/2005/8/layout/cycle1"/>
    <dgm:cxn modelId="{02C1AE50-9C7A-4DD0-B660-6A21E46CEC79}" type="presParOf" srcId="{6079ADA7-6E49-4AAA-81FB-DFB779F26322}" destId="{1C87290C-84B9-4608-B1E1-45C6DD0EFC20}" srcOrd="13" destOrd="0" presId="urn:microsoft.com/office/officeart/2005/8/layout/cycle1"/>
    <dgm:cxn modelId="{2CBBBE2F-7D6D-4A2C-A096-0C0DE3558BA5}" type="presParOf" srcId="{6079ADA7-6E49-4AAA-81FB-DFB779F26322}" destId="{5F4BD2BC-BA03-4973-B15B-0E13BC21C67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8CAC7-D3A5-4862-979F-0745719C9150}" type="doc">
      <dgm:prSet loTypeId="urn:microsoft.com/office/officeart/2005/8/layout/cycle1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FCB577-F6CD-4420-9C08-A3D634259CED}">
      <dgm:prSet phldrT="[Text]"/>
      <dgm:spPr/>
      <dgm:t>
        <a:bodyPr/>
        <a:lstStyle/>
        <a:p>
          <a:endParaRPr lang="en-US" dirty="0"/>
        </a:p>
      </dgm:t>
    </dgm:pt>
    <dgm:pt modelId="{A466836D-ADE5-4058-AF69-535BA0A021D8}" type="parTrans" cxnId="{BF8A4806-4760-4EC5-B0B4-BC60C11525B2}">
      <dgm:prSet/>
      <dgm:spPr/>
      <dgm:t>
        <a:bodyPr/>
        <a:lstStyle/>
        <a:p>
          <a:endParaRPr lang="en-US"/>
        </a:p>
      </dgm:t>
    </dgm:pt>
    <dgm:pt modelId="{41D16168-D23A-42FB-8C06-E6778B67B2BF}" type="sibTrans" cxnId="{BF8A4806-4760-4EC5-B0B4-BC60C11525B2}">
      <dgm:prSet/>
      <dgm:spPr/>
      <dgm:t>
        <a:bodyPr/>
        <a:lstStyle/>
        <a:p>
          <a:endParaRPr lang="en-US"/>
        </a:p>
      </dgm:t>
    </dgm:pt>
    <dgm:pt modelId="{4E5117DD-BA18-440B-B700-10D135D8F021}">
      <dgm:prSet phldrT="[Text]"/>
      <dgm:spPr/>
      <dgm:t>
        <a:bodyPr/>
        <a:lstStyle/>
        <a:p>
          <a:endParaRPr lang="en-US" dirty="0"/>
        </a:p>
      </dgm:t>
    </dgm:pt>
    <dgm:pt modelId="{E5317643-E9F0-4FB5-B7F2-A3826AB5303D}" type="parTrans" cxnId="{1AC82440-CD4C-4136-99F6-24ED0C2F8850}">
      <dgm:prSet/>
      <dgm:spPr/>
      <dgm:t>
        <a:bodyPr/>
        <a:lstStyle/>
        <a:p>
          <a:endParaRPr lang="en-US"/>
        </a:p>
      </dgm:t>
    </dgm:pt>
    <dgm:pt modelId="{E4AF1180-65E1-44F9-908A-97DC60167A4C}" type="sibTrans" cxnId="{1AC82440-CD4C-4136-99F6-24ED0C2F8850}">
      <dgm:prSet/>
      <dgm:spPr/>
      <dgm:t>
        <a:bodyPr/>
        <a:lstStyle/>
        <a:p>
          <a:endParaRPr lang="en-US"/>
        </a:p>
      </dgm:t>
    </dgm:pt>
    <dgm:pt modelId="{266939FF-E377-4529-BD31-C01B58C8D780}">
      <dgm:prSet phldrT="[Text]"/>
      <dgm:spPr/>
      <dgm:t>
        <a:bodyPr/>
        <a:lstStyle/>
        <a:p>
          <a:endParaRPr lang="en-US" dirty="0"/>
        </a:p>
      </dgm:t>
    </dgm:pt>
    <dgm:pt modelId="{4876F4CA-F57A-4263-B70F-AB1BED128B1A}" type="parTrans" cxnId="{0B685983-AD86-4538-B588-1C530D601E0E}">
      <dgm:prSet/>
      <dgm:spPr/>
      <dgm:t>
        <a:bodyPr/>
        <a:lstStyle/>
        <a:p>
          <a:endParaRPr lang="en-US"/>
        </a:p>
      </dgm:t>
    </dgm:pt>
    <dgm:pt modelId="{EC4807B7-1368-4926-B739-A6AED2A92E6E}" type="sibTrans" cxnId="{0B685983-AD86-4538-B588-1C530D601E0E}">
      <dgm:prSet/>
      <dgm:spPr/>
      <dgm:t>
        <a:bodyPr/>
        <a:lstStyle/>
        <a:p>
          <a:endParaRPr lang="en-US"/>
        </a:p>
      </dgm:t>
    </dgm:pt>
    <dgm:pt modelId="{D6A9B583-2F68-424F-B9D0-1DBA9C8157C5}">
      <dgm:prSet phldrT="[Text]"/>
      <dgm:spPr/>
      <dgm:t>
        <a:bodyPr/>
        <a:lstStyle/>
        <a:p>
          <a:endParaRPr lang="en-US" dirty="0"/>
        </a:p>
      </dgm:t>
    </dgm:pt>
    <dgm:pt modelId="{D26995B2-4FCF-4B79-AEE8-2D6BB7120EED}" type="parTrans" cxnId="{5B14D0E2-B2DA-48D7-B134-3FF17253FBB2}">
      <dgm:prSet/>
      <dgm:spPr/>
      <dgm:t>
        <a:bodyPr/>
        <a:lstStyle/>
        <a:p>
          <a:endParaRPr lang="en-US"/>
        </a:p>
      </dgm:t>
    </dgm:pt>
    <dgm:pt modelId="{7CD06524-2375-4D47-A952-E5F3AEDD6B89}" type="sibTrans" cxnId="{5B14D0E2-B2DA-48D7-B134-3FF17253FBB2}">
      <dgm:prSet/>
      <dgm:spPr/>
      <dgm:t>
        <a:bodyPr/>
        <a:lstStyle/>
        <a:p>
          <a:endParaRPr lang="en-US"/>
        </a:p>
      </dgm:t>
    </dgm:pt>
    <dgm:pt modelId="{F651BE27-54B6-4514-B104-C49376D47BC8}">
      <dgm:prSet phldrT="[Text]"/>
      <dgm:spPr/>
      <dgm:t>
        <a:bodyPr/>
        <a:lstStyle/>
        <a:p>
          <a:endParaRPr lang="en-US" dirty="0"/>
        </a:p>
      </dgm:t>
    </dgm:pt>
    <dgm:pt modelId="{EB9B45B7-6FF4-4949-A8EE-526B5B8C3799}" type="parTrans" cxnId="{80CA6AD1-FDAB-42EF-92C3-74FB4D5E3059}">
      <dgm:prSet/>
      <dgm:spPr/>
      <dgm:t>
        <a:bodyPr/>
        <a:lstStyle/>
        <a:p>
          <a:endParaRPr lang="en-US"/>
        </a:p>
      </dgm:t>
    </dgm:pt>
    <dgm:pt modelId="{ADA68050-BA9C-4624-B3D7-994CAA58E3AD}" type="sibTrans" cxnId="{80CA6AD1-FDAB-42EF-92C3-74FB4D5E3059}">
      <dgm:prSet/>
      <dgm:spPr/>
      <dgm:t>
        <a:bodyPr/>
        <a:lstStyle/>
        <a:p>
          <a:endParaRPr lang="en-US"/>
        </a:p>
      </dgm:t>
    </dgm:pt>
    <dgm:pt modelId="{6079ADA7-6E49-4AAA-81FB-DFB779F26322}" type="pres">
      <dgm:prSet presAssocID="{F108CAC7-D3A5-4862-979F-0745719C9150}" presName="cycle" presStyleCnt="0">
        <dgm:presLayoutVars>
          <dgm:dir/>
          <dgm:resizeHandles val="exact"/>
        </dgm:presLayoutVars>
      </dgm:prSet>
      <dgm:spPr/>
    </dgm:pt>
    <dgm:pt modelId="{A20DBDEF-3BD9-48E1-A156-E9D7F9B81B11}" type="pres">
      <dgm:prSet presAssocID="{3EFCB577-F6CD-4420-9C08-A3D634259CED}" presName="dummy" presStyleCnt="0"/>
      <dgm:spPr/>
    </dgm:pt>
    <dgm:pt modelId="{74DD7141-DA6E-4436-A868-52345EF3681A}" type="pres">
      <dgm:prSet presAssocID="{3EFCB577-F6CD-4420-9C08-A3D634259CED}" presName="node" presStyleLbl="revTx" presStyleIdx="0" presStyleCnt="5">
        <dgm:presLayoutVars>
          <dgm:bulletEnabled val="1"/>
        </dgm:presLayoutVars>
      </dgm:prSet>
      <dgm:spPr/>
    </dgm:pt>
    <dgm:pt modelId="{1615F4AC-45F7-44E0-8A53-1CA9698A0581}" type="pres">
      <dgm:prSet presAssocID="{41D16168-D23A-42FB-8C06-E6778B67B2BF}" presName="sibTrans" presStyleLbl="node1" presStyleIdx="0" presStyleCnt="5"/>
      <dgm:spPr/>
    </dgm:pt>
    <dgm:pt modelId="{5074EF1A-DF6D-4D81-A78C-D8E51173B6E3}" type="pres">
      <dgm:prSet presAssocID="{4E5117DD-BA18-440B-B700-10D135D8F021}" presName="dummy" presStyleCnt="0"/>
      <dgm:spPr/>
    </dgm:pt>
    <dgm:pt modelId="{B6177DFB-BA9D-4FEB-A6A6-B47E3BC2E0C0}" type="pres">
      <dgm:prSet presAssocID="{4E5117DD-BA18-440B-B700-10D135D8F021}" presName="node" presStyleLbl="revTx" presStyleIdx="1" presStyleCnt="5">
        <dgm:presLayoutVars>
          <dgm:bulletEnabled val="1"/>
        </dgm:presLayoutVars>
      </dgm:prSet>
      <dgm:spPr/>
    </dgm:pt>
    <dgm:pt modelId="{B2DF8945-79D3-4744-914F-84E5F3C5CD6B}" type="pres">
      <dgm:prSet presAssocID="{E4AF1180-65E1-44F9-908A-97DC60167A4C}" presName="sibTrans" presStyleLbl="node1" presStyleIdx="1" presStyleCnt="5"/>
      <dgm:spPr/>
    </dgm:pt>
    <dgm:pt modelId="{84CCD541-283E-4B9B-ADBE-CD1447AD3563}" type="pres">
      <dgm:prSet presAssocID="{266939FF-E377-4529-BD31-C01B58C8D780}" presName="dummy" presStyleCnt="0"/>
      <dgm:spPr/>
    </dgm:pt>
    <dgm:pt modelId="{4610E604-3B52-437C-A75B-7F692F734F48}" type="pres">
      <dgm:prSet presAssocID="{266939FF-E377-4529-BD31-C01B58C8D780}" presName="node" presStyleLbl="revTx" presStyleIdx="2" presStyleCnt="5">
        <dgm:presLayoutVars>
          <dgm:bulletEnabled val="1"/>
        </dgm:presLayoutVars>
      </dgm:prSet>
      <dgm:spPr/>
    </dgm:pt>
    <dgm:pt modelId="{05476B7C-3AC8-44CB-9E32-4F24B1EFF40A}" type="pres">
      <dgm:prSet presAssocID="{EC4807B7-1368-4926-B739-A6AED2A92E6E}" presName="sibTrans" presStyleLbl="node1" presStyleIdx="2" presStyleCnt="5"/>
      <dgm:spPr/>
    </dgm:pt>
    <dgm:pt modelId="{05FBAB32-CCD0-4EF1-BC64-C614B7D96919}" type="pres">
      <dgm:prSet presAssocID="{D6A9B583-2F68-424F-B9D0-1DBA9C8157C5}" presName="dummy" presStyleCnt="0"/>
      <dgm:spPr/>
    </dgm:pt>
    <dgm:pt modelId="{6A26BD4E-88B5-4CE6-A47C-1A99B3F75586}" type="pres">
      <dgm:prSet presAssocID="{D6A9B583-2F68-424F-B9D0-1DBA9C8157C5}" presName="node" presStyleLbl="revTx" presStyleIdx="3" presStyleCnt="5">
        <dgm:presLayoutVars>
          <dgm:bulletEnabled val="1"/>
        </dgm:presLayoutVars>
      </dgm:prSet>
      <dgm:spPr/>
    </dgm:pt>
    <dgm:pt modelId="{FE41C055-D127-4AFC-B03C-3914719E64D2}" type="pres">
      <dgm:prSet presAssocID="{7CD06524-2375-4D47-A952-E5F3AEDD6B89}" presName="sibTrans" presStyleLbl="node1" presStyleIdx="3" presStyleCnt="5"/>
      <dgm:spPr/>
    </dgm:pt>
    <dgm:pt modelId="{6117FC58-366B-4B7F-AC51-E5FFA2D9BFFA}" type="pres">
      <dgm:prSet presAssocID="{F651BE27-54B6-4514-B104-C49376D47BC8}" presName="dummy" presStyleCnt="0"/>
      <dgm:spPr/>
    </dgm:pt>
    <dgm:pt modelId="{1C87290C-84B9-4608-B1E1-45C6DD0EFC20}" type="pres">
      <dgm:prSet presAssocID="{F651BE27-54B6-4514-B104-C49376D47BC8}" presName="node" presStyleLbl="revTx" presStyleIdx="4" presStyleCnt="5">
        <dgm:presLayoutVars>
          <dgm:bulletEnabled val="1"/>
        </dgm:presLayoutVars>
      </dgm:prSet>
      <dgm:spPr/>
    </dgm:pt>
    <dgm:pt modelId="{5F4BD2BC-BA03-4973-B15B-0E13BC21C67C}" type="pres">
      <dgm:prSet presAssocID="{ADA68050-BA9C-4624-B3D7-994CAA58E3AD}" presName="sibTrans" presStyleLbl="node1" presStyleIdx="4" presStyleCnt="5"/>
      <dgm:spPr/>
    </dgm:pt>
  </dgm:ptLst>
  <dgm:cxnLst>
    <dgm:cxn modelId="{BF8A4806-4760-4EC5-B0B4-BC60C11525B2}" srcId="{F108CAC7-D3A5-4862-979F-0745719C9150}" destId="{3EFCB577-F6CD-4420-9C08-A3D634259CED}" srcOrd="0" destOrd="0" parTransId="{A466836D-ADE5-4058-AF69-535BA0A021D8}" sibTransId="{41D16168-D23A-42FB-8C06-E6778B67B2BF}"/>
    <dgm:cxn modelId="{687A8525-E4B9-4777-BD49-3A49D1771634}" type="presOf" srcId="{E4AF1180-65E1-44F9-908A-97DC60167A4C}" destId="{B2DF8945-79D3-4744-914F-84E5F3C5CD6B}" srcOrd="0" destOrd="0" presId="urn:microsoft.com/office/officeart/2005/8/layout/cycle1"/>
    <dgm:cxn modelId="{9EB60E31-E35C-4135-9761-8A3C65128336}" type="presOf" srcId="{ADA68050-BA9C-4624-B3D7-994CAA58E3AD}" destId="{5F4BD2BC-BA03-4973-B15B-0E13BC21C67C}" srcOrd="0" destOrd="0" presId="urn:microsoft.com/office/officeart/2005/8/layout/cycle1"/>
    <dgm:cxn modelId="{1AC82440-CD4C-4136-99F6-24ED0C2F8850}" srcId="{F108CAC7-D3A5-4862-979F-0745719C9150}" destId="{4E5117DD-BA18-440B-B700-10D135D8F021}" srcOrd="1" destOrd="0" parTransId="{E5317643-E9F0-4FB5-B7F2-A3826AB5303D}" sibTransId="{E4AF1180-65E1-44F9-908A-97DC60167A4C}"/>
    <dgm:cxn modelId="{5CF0FC61-CBA5-441B-BE31-76AA3DA1C697}" type="presOf" srcId="{F651BE27-54B6-4514-B104-C49376D47BC8}" destId="{1C87290C-84B9-4608-B1E1-45C6DD0EFC20}" srcOrd="0" destOrd="0" presId="urn:microsoft.com/office/officeart/2005/8/layout/cycle1"/>
    <dgm:cxn modelId="{F5B36B64-76E3-42B1-B352-67F18CB5C1B3}" type="presOf" srcId="{7CD06524-2375-4D47-A952-E5F3AEDD6B89}" destId="{FE41C055-D127-4AFC-B03C-3914719E64D2}" srcOrd="0" destOrd="0" presId="urn:microsoft.com/office/officeart/2005/8/layout/cycle1"/>
    <dgm:cxn modelId="{0B9BD282-086C-46FB-BAEB-36FB344B1CC1}" type="presOf" srcId="{41D16168-D23A-42FB-8C06-E6778B67B2BF}" destId="{1615F4AC-45F7-44E0-8A53-1CA9698A0581}" srcOrd="0" destOrd="0" presId="urn:microsoft.com/office/officeart/2005/8/layout/cycle1"/>
    <dgm:cxn modelId="{0B685983-AD86-4538-B588-1C530D601E0E}" srcId="{F108CAC7-D3A5-4862-979F-0745719C9150}" destId="{266939FF-E377-4529-BD31-C01B58C8D780}" srcOrd="2" destOrd="0" parTransId="{4876F4CA-F57A-4263-B70F-AB1BED128B1A}" sibTransId="{EC4807B7-1368-4926-B739-A6AED2A92E6E}"/>
    <dgm:cxn modelId="{2C933984-09B2-4C82-B91F-27756083AFAC}" type="presOf" srcId="{4E5117DD-BA18-440B-B700-10D135D8F021}" destId="{B6177DFB-BA9D-4FEB-A6A6-B47E3BC2E0C0}" srcOrd="0" destOrd="0" presId="urn:microsoft.com/office/officeart/2005/8/layout/cycle1"/>
    <dgm:cxn modelId="{8B20E09A-9131-499D-B1DA-89C8AA050B52}" type="presOf" srcId="{D6A9B583-2F68-424F-B9D0-1DBA9C8157C5}" destId="{6A26BD4E-88B5-4CE6-A47C-1A99B3F75586}" srcOrd="0" destOrd="0" presId="urn:microsoft.com/office/officeart/2005/8/layout/cycle1"/>
    <dgm:cxn modelId="{2C9A49A5-AFED-43A3-A387-F9E00A6A32BE}" type="presOf" srcId="{3EFCB577-F6CD-4420-9C08-A3D634259CED}" destId="{74DD7141-DA6E-4436-A868-52345EF3681A}" srcOrd="0" destOrd="0" presId="urn:microsoft.com/office/officeart/2005/8/layout/cycle1"/>
    <dgm:cxn modelId="{6B74EEA6-E9C0-47ED-9B61-3D790F8AF246}" type="presOf" srcId="{EC4807B7-1368-4926-B739-A6AED2A92E6E}" destId="{05476B7C-3AC8-44CB-9E32-4F24B1EFF40A}" srcOrd="0" destOrd="0" presId="urn:microsoft.com/office/officeart/2005/8/layout/cycle1"/>
    <dgm:cxn modelId="{80CA6AD1-FDAB-42EF-92C3-74FB4D5E3059}" srcId="{F108CAC7-D3A5-4862-979F-0745719C9150}" destId="{F651BE27-54B6-4514-B104-C49376D47BC8}" srcOrd="4" destOrd="0" parTransId="{EB9B45B7-6FF4-4949-A8EE-526B5B8C3799}" sibTransId="{ADA68050-BA9C-4624-B3D7-994CAA58E3AD}"/>
    <dgm:cxn modelId="{164C4ADD-84C7-4E03-91E0-1E913A2386C0}" type="presOf" srcId="{F108CAC7-D3A5-4862-979F-0745719C9150}" destId="{6079ADA7-6E49-4AAA-81FB-DFB779F26322}" srcOrd="0" destOrd="0" presId="urn:microsoft.com/office/officeart/2005/8/layout/cycle1"/>
    <dgm:cxn modelId="{5B14D0E2-B2DA-48D7-B134-3FF17253FBB2}" srcId="{F108CAC7-D3A5-4862-979F-0745719C9150}" destId="{D6A9B583-2F68-424F-B9D0-1DBA9C8157C5}" srcOrd="3" destOrd="0" parTransId="{D26995B2-4FCF-4B79-AEE8-2D6BB7120EED}" sibTransId="{7CD06524-2375-4D47-A952-E5F3AEDD6B89}"/>
    <dgm:cxn modelId="{55AB61FE-7B0F-400F-BE98-015B2178B0F9}" type="presOf" srcId="{266939FF-E377-4529-BD31-C01B58C8D780}" destId="{4610E604-3B52-437C-A75B-7F692F734F48}" srcOrd="0" destOrd="0" presId="urn:microsoft.com/office/officeart/2005/8/layout/cycle1"/>
    <dgm:cxn modelId="{11E9DC1A-C607-4EAF-93CF-3C3B97855E32}" type="presParOf" srcId="{6079ADA7-6E49-4AAA-81FB-DFB779F26322}" destId="{A20DBDEF-3BD9-48E1-A156-E9D7F9B81B11}" srcOrd="0" destOrd="0" presId="urn:microsoft.com/office/officeart/2005/8/layout/cycle1"/>
    <dgm:cxn modelId="{74961779-5A5D-449E-82AD-761A4BC2A629}" type="presParOf" srcId="{6079ADA7-6E49-4AAA-81FB-DFB779F26322}" destId="{74DD7141-DA6E-4436-A868-52345EF3681A}" srcOrd="1" destOrd="0" presId="urn:microsoft.com/office/officeart/2005/8/layout/cycle1"/>
    <dgm:cxn modelId="{40C73629-CD9D-4CCC-A225-01E5F493A15F}" type="presParOf" srcId="{6079ADA7-6E49-4AAA-81FB-DFB779F26322}" destId="{1615F4AC-45F7-44E0-8A53-1CA9698A0581}" srcOrd="2" destOrd="0" presId="urn:microsoft.com/office/officeart/2005/8/layout/cycle1"/>
    <dgm:cxn modelId="{B4C83F44-89BF-4D6E-895B-6D9CFD6374B5}" type="presParOf" srcId="{6079ADA7-6E49-4AAA-81FB-DFB779F26322}" destId="{5074EF1A-DF6D-4D81-A78C-D8E51173B6E3}" srcOrd="3" destOrd="0" presId="urn:microsoft.com/office/officeart/2005/8/layout/cycle1"/>
    <dgm:cxn modelId="{DCDDEC7A-7E1F-430C-9BEF-35102EAEDC0B}" type="presParOf" srcId="{6079ADA7-6E49-4AAA-81FB-DFB779F26322}" destId="{B6177DFB-BA9D-4FEB-A6A6-B47E3BC2E0C0}" srcOrd="4" destOrd="0" presId="urn:microsoft.com/office/officeart/2005/8/layout/cycle1"/>
    <dgm:cxn modelId="{BA9A6309-4C11-44C2-9586-2D959441B95B}" type="presParOf" srcId="{6079ADA7-6E49-4AAA-81FB-DFB779F26322}" destId="{B2DF8945-79D3-4744-914F-84E5F3C5CD6B}" srcOrd="5" destOrd="0" presId="urn:microsoft.com/office/officeart/2005/8/layout/cycle1"/>
    <dgm:cxn modelId="{804048C3-CB59-4F18-8678-C646524C8E0D}" type="presParOf" srcId="{6079ADA7-6E49-4AAA-81FB-DFB779F26322}" destId="{84CCD541-283E-4B9B-ADBE-CD1447AD3563}" srcOrd="6" destOrd="0" presId="urn:microsoft.com/office/officeart/2005/8/layout/cycle1"/>
    <dgm:cxn modelId="{BB1096D2-397E-470F-8EE1-3F61B7DCBF93}" type="presParOf" srcId="{6079ADA7-6E49-4AAA-81FB-DFB779F26322}" destId="{4610E604-3B52-437C-A75B-7F692F734F48}" srcOrd="7" destOrd="0" presId="urn:microsoft.com/office/officeart/2005/8/layout/cycle1"/>
    <dgm:cxn modelId="{57E64C95-E614-410E-AD88-E4AD306D45D0}" type="presParOf" srcId="{6079ADA7-6E49-4AAA-81FB-DFB779F26322}" destId="{05476B7C-3AC8-44CB-9E32-4F24B1EFF40A}" srcOrd="8" destOrd="0" presId="urn:microsoft.com/office/officeart/2005/8/layout/cycle1"/>
    <dgm:cxn modelId="{B285163A-C798-4337-9D0E-D954A5AF9421}" type="presParOf" srcId="{6079ADA7-6E49-4AAA-81FB-DFB779F26322}" destId="{05FBAB32-CCD0-4EF1-BC64-C614B7D96919}" srcOrd="9" destOrd="0" presId="urn:microsoft.com/office/officeart/2005/8/layout/cycle1"/>
    <dgm:cxn modelId="{FD0B547B-C217-4B15-8DA4-08C9EEF4836D}" type="presParOf" srcId="{6079ADA7-6E49-4AAA-81FB-DFB779F26322}" destId="{6A26BD4E-88B5-4CE6-A47C-1A99B3F75586}" srcOrd="10" destOrd="0" presId="urn:microsoft.com/office/officeart/2005/8/layout/cycle1"/>
    <dgm:cxn modelId="{BCED9851-D291-410D-BFA9-39C1F13C939B}" type="presParOf" srcId="{6079ADA7-6E49-4AAA-81FB-DFB779F26322}" destId="{FE41C055-D127-4AFC-B03C-3914719E64D2}" srcOrd="11" destOrd="0" presId="urn:microsoft.com/office/officeart/2005/8/layout/cycle1"/>
    <dgm:cxn modelId="{3279D5BA-AABF-49B1-9320-E8CB9160B7E0}" type="presParOf" srcId="{6079ADA7-6E49-4AAA-81FB-DFB779F26322}" destId="{6117FC58-366B-4B7F-AC51-E5FFA2D9BFFA}" srcOrd="12" destOrd="0" presId="urn:microsoft.com/office/officeart/2005/8/layout/cycle1"/>
    <dgm:cxn modelId="{209B6CF4-A6C6-4F80-8363-1E7FF0A1C957}" type="presParOf" srcId="{6079ADA7-6E49-4AAA-81FB-DFB779F26322}" destId="{1C87290C-84B9-4608-B1E1-45C6DD0EFC20}" srcOrd="13" destOrd="0" presId="urn:microsoft.com/office/officeart/2005/8/layout/cycle1"/>
    <dgm:cxn modelId="{53352AFB-6805-4E2D-96B8-A47AC8D004A3}" type="presParOf" srcId="{6079ADA7-6E49-4AAA-81FB-DFB779F26322}" destId="{5F4BD2BC-BA03-4973-B15B-0E13BC21C67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D7141-DA6E-4436-A868-52345EF3681A}">
      <dsp:nvSpPr>
        <dsp:cNvPr id="0" name=""/>
        <dsp:cNvSpPr/>
      </dsp:nvSpPr>
      <dsp:spPr>
        <a:xfrm>
          <a:off x="2017561" y="480143"/>
          <a:ext cx="786716" cy="786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2017561" y="480143"/>
        <a:ext cx="786716" cy="786716"/>
      </dsp:txXfrm>
    </dsp:sp>
    <dsp:sp modelId="{1615F4AC-45F7-44E0-8A53-1CA9698A0581}">
      <dsp:nvSpPr>
        <dsp:cNvPr id="0" name=""/>
        <dsp:cNvSpPr/>
      </dsp:nvSpPr>
      <dsp:spPr>
        <a:xfrm>
          <a:off x="164205" y="457057"/>
          <a:ext cx="2953045" cy="29530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77DFB-BA9D-4FEB-A6A6-B47E3BC2E0C0}">
      <dsp:nvSpPr>
        <dsp:cNvPr id="0" name=""/>
        <dsp:cNvSpPr/>
      </dsp:nvSpPr>
      <dsp:spPr>
        <a:xfrm>
          <a:off x="2493566" y="1945135"/>
          <a:ext cx="786716" cy="786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2493566" y="1945135"/>
        <a:ext cx="786716" cy="786716"/>
      </dsp:txXfrm>
    </dsp:sp>
    <dsp:sp modelId="{B2DF8945-79D3-4744-914F-84E5F3C5CD6B}">
      <dsp:nvSpPr>
        <dsp:cNvPr id="0" name=""/>
        <dsp:cNvSpPr/>
      </dsp:nvSpPr>
      <dsp:spPr>
        <a:xfrm>
          <a:off x="164205" y="457057"/>
          <a:ext cx="2953045" cy="29530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0E604-3B52-437C-A75B-7F692F734F48}">
      <dsp:nvSpPr>
        <dsp:cNvPr id="0" name=""/>
        <dsp:cNvSpPr/>
      </dsp:nvSpPr>
      <dsp:spPr>
        <a:xfrm>
          <a:off x="1247369" y="2850551"/>
          <a:ext cx="786716" cy="786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247369" y="2850551"/>
        <a:ext cx="786716" cy="786716"/>
      </dsp:txXfrm>
    </dsp:sp>
    <dsp:sp modelId="{05476B7C-3AC8-44CB-9E32-4F24B1EFF40A}">
      <dsp:nvSpPr>
        <dsp:cNvPr id="0" name=""/>
        <dsp:cNvSpPr/>
      </dsp:nvSpPr>
      <dsp:spPr>
        <a:xfrm>
          <a:off x="164205" y="457057"/>
          <a:ext cx="2953045" cy="29530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26BD4E-88B5-4CE6-A47C-1A99B3F75586}">
      <dsp:nvSpPr>
        <dsp:cNvPr id="0" name=""/>
        <dsp:cNvSpPr/>
      </dsp:nvSpPr>
      <dsp:spPr>
        <a:xfrm>
          <a:off x="1172" y="1945135"/>
          <a:ext cx="786716" cy="786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172" y="1945135"/>
        <a:ext cx="786716" cy="786716"/>
      </dsp:txXfrm>
    </dsp:sp>
    <dsp:sp modelId="{FE41C055-D127-4AFC-B03C-3914719E64D2}">
      <dsp:nvSpPr>
        <dsp:cNvPr id="0" name=""/>
        <dsp:cNvSpPr/>
      </dsp:nvSpPr>
      <dsp:spPr>
        <a:xfrm>
          <a:off x="164205" y="457057"/>
          <a:ext cx="2953045" cy="29530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7290C-84B9-4608-B1E1-45C6DD0EFC20}">
      <dsp:nvSpPr>
        <dsp:cNvPr id="0" name=""/>
        <dsp:cNvSpPr/>
      </dsp:nvSpPr>
      <dsp:spPr>
        <a:xfrm>
          <a:off x="477177" y="480143"/>
          <a:ext cx="786716" cy="786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77177" y="480143"/>
        <a:ext cx="786716" cy="786716"/>
      </dsp:txXfrm>
    </dsp:sp>
    <dsp:sp modelId="{5F4BD2BC-BA03-4973-B15B-0E13BC21C67C}">
      <dsp:nvSpPr>
        <dsp:cNvPr id="0" name=""/>
        <dsp:cNvSpPr/>
      </dsp:nvSpPr>
      <dsp:spPr>
        <a:xfrm>
          <a:off x="164205" y="457057"/>
          <a:ext cx="2953045" cy="29530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D7141-DA6E-4436-A868-52345EF3681A}">
      <dsp:nvSpPr>
        <dsp:cNvPr id="0" name=""/>
        <dsp:cNvSpPr/>
      </dsp:nvSpPr>
      <dsp:spPr>
        <a:xfrm>
          <a:off x="2658033" y="258986"/>
          <a:ext cx="1036457" cy="103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  <a:sp3d extrusionH="28000" prstMaterial="matte"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658033" y="258986"/>
        <a:ext cx="1036457" cy="1036457"/>
      </dsp:txXfrm>
    </dsp:sp>
    <dsp:sp modelId="{1615F4AC-45F7-44E0-8A53-1CA9698A0581}">
      <dsp:nvSpPr>
        <dsp:cNvPr id="0" name=""/>
        <dsp:cNvSpPr/>
      </dsp:nvSpPr>
      <dsp:spPr>
        <a:xfrm>
          <a:off x="216331" y="228571"/>
          <a:ext cx="3890484" cy="3890484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77DFB-BA9D-4FEB-A6A6-B47E3BC2E0C0}">
      <dsp:nvSpPr>
        <dsp:cNvPr id="0" name=""/>
        <dsp:cNvSpPr/>
      </dsp:nvSpPr>
      <dsp:spPr>
        <a:xfrm>
          <a:off x="3285145" y="2189037"/>
          <a:ext cx="1036457" cy="103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  <a:sp3d extrusionH="28000" prstMaterial="matte"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3285145" y="2189037"/>
        <a:ext cx="1036457" cy="1036457"/>
      </dsp:txXfrm>
    </dsp:sp>
    <dsp:sp modelId="{B2DF8945-79D3-4744-914F-84E5F3C5CD6B}">
      <dsp:nvSpPr>
        <dsp:cNvPr id="0" name=""/>
        <dsp:cNvSpPr/>
      </dsp:nvSpPr>
      <dsp:spPr>
        <a:xfrm>
          <a:off x="216331" y="228571"/>
          <a:ext cx="3890484" cy="3890484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0E604-3B52-437C-A75B-7F692F734F48}">
      <dsp:nvSpPr>
        <dsp:cNvPr id="0" name=""/>
        <dsp:cNvSpPr/>
      </dsp:nvSpPr>
      <dsp:spPr>
        <a:xfrm>
          <a:off x="1643345" y="3381875"/>
          <a:ext cx="1036457" cy="103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  <a:sp3d extrusionH="28000" prstMaterial="matte"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1643345" y="3381875"/>
        <a:ext cx="1036457" cy="1036457"/>
      </dsp:txXfrm>
    </dsp:sp>
    <dsp:sp modelId="{05476B7C-3AC8-44CB-9E32-4F24B1EFF40A}">
      <dsp:nvSpPr>
        <dsp:cNvPr id="0" name=""/>
        <dsp:cNvSpPr/>
      </dsp:nvSpPr>
      <dsp:spPr>
        <a:xfrm>
          <a:off x="216331" y="228571"/>
          <a:ext cx="3890484" cy="3890484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26BD4E-88B5-4CE6-A47C-1A99B3F75586}">
      <dsp:nvSpPr>
        <dsp:cNvPr id="0" name=""/>
        <dsp:cNvSpPr/>
      </dsp:nvSpPr>
      <dsp:spPr>
        <a:xfrm>
          <a:off x="1545" y="2189037"/>
          <a:ext cx="1036457" cy="103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  <a:sp3d extrusionH="28000" prstMaterial="matte"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1545" y="2189037"/>
        <a:ext cx="1036457" cy="1036457"/>
      </dsp:txXfrm>
    </dsp:sp>
    <dsp:sp modelId="{FE41C055-D127-4AFC-B03C-3914719E64D2}">
      <dsp:nvSpPr>
        <dsp:cNvPr id="0" name=""/>
        <dsp:cNvSpPr/>
      </dsp:nvSpPr>
      <dsp:spPr>
        <a:xfrm>
          <a:off x="216331" y="228571"/>
          <a:ext cx="3890484" cy="3890484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7290C-84B9-4608-B1E1-45C6DD0EFC20}">
      <dsp:nvSpPr>
        <dsp:cNvPr id="0" name=""/>
        <dsp:cNvSpPr/>
      </dsp:nvSpPr>
      <dsp:spPr>
        <a:xfrm>
          <a:off x="628656" y="258986"/>
          <a:ext cx="1036457" cy="103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  <a:sp3d extrusionH="28000" prstMaterial="matte"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628656" y="258986"/>
        <a:ext cx="1036457" cy="1036457"/>
      </dsp:txXfrm>
    </dsp:sp>
    <dsp:sp modelId="{5F4BD2BC-BA03-4973-B15B-0E13BC21C67C}">
      <dsp:nvSpPr>
        <dsp:cNvPr id="0" name=""/>
        <dsp:cNvSpPr/>
      </dsp:nvSpPr>
      <dsp:spPr>
        <a:xfrm>
          <a:off x="216331" y="228571"/>
          <a:ext cx="3890484" cy="3890484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E112-E819-43C6-A228-DED0FD0580C0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9283F-739E-4F2C-B8C1-8C595C10A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নং-১-স্বাগতম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নং-১১-এই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কৃষিকাজগুলো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হয়েছে।এবং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নং-১২-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কৃষিকাজগুলো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হয়েছে।এবং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১৩-এই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থাকে,তা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১৪-এই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থাকে,তা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১৫-এই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জন্য,পোকা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জন্য,দানা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থাকে,তা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9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নং-১৬-কৃষিযন্ত্রপাতিগুলোর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শক্তিচালিত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কৃষিযন্ত্রপাতির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b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1200" b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6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b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2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৩: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--।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সেঁউতি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-------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কীভাবে,সময়,অর্থের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লাগলো।কৃষকের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আসলো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বৈপ্লবিক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পরবর্তন।শিক্ষকের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বক্তব্যের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আসবো।আজকের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9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নং-২১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291D5-7555-49A8-BE46-39A491A6748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>
                <a:latin typeface="NikoshBAN" pitchFamily="2" charset="0"/>
                <a:cs typeface="NikoshBAN" pitchFamily="2" charset="0"/>
              </a:rPr>
              <a:t>—৪:</a:t>
            </a:r>
            <a:r>
              <a:rPr lang="en-US" sz="1200" b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1200" b="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b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1200" b="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1200" b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1200" b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1200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নং-৫-শিখন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5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৬ :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যাচ্ছে।শিক্ষার্থীরা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দিবে।শিক্ষকঃ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সর্বপ্রথমে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সর্বশেষে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হয়?শিক্ষার্থীরা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গোলাজাতকরণ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সমাহার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নং-৭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থাকি,বর্তমানে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যেমন-জমি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নং-৮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 :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পাচ্ছে,ফলে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নং-১০-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চোখা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খুঁড়ে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করত।ক্রমান্বয়ে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9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7.jpeg"/><Relationship Id="rId4" Type="http://schemas.openxmlformats.org/officeDocument/2006/relationships/image" Target="../media/image30.gif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2759" y="2202359"/>
            <a:ext cx="7138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479"/>
            <a:ext cx="9144000" cy="673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89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\tool-110703-025-WoodPointGu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3861"/>
            <a:ext cx="1270985" cy="22079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class six chapter 2\agriculture\seven2\2517816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90" y="853821"/>
            <a:ext cx="2590800" cy="2117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76400" y="2161881"/>
            <a:ext cx="4343400" cy="13138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822290"/>
            <a:ext cx="3886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চোখা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খুঁড়ে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4341" y="4643735"/>
            <a:ext cx="114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ক্রমান্বয়ে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agriculture 4-11\MK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72940"/>
            <a:ext cx="1847850" cy="1722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 six chapter 2\agriculture\agriculture 1-11-15\7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81682" cy="1706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 six chapter 2\agriculture\class 6\file (17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88706"/>
            <a:ext cx="1947842" cy="1706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034082" y="5348977"/>
            <a:ext cx="1623518" cy="0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5442" y="5348977"/>
            <a:ext cx="1481158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1200" y="434340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পরবর্তীতে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235773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2313317"/>
              </p:ext>
            </p:extLst>
          </p:nvPr>
        </p:nvGraphicFramePr>
        <p:xfrm>
          <a:off x="2960388" y="1066800"/>
          <a:ext cx="3281456" cy="40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698858" y="2763279"/>
            <a:ext cx="167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19691">
            <a:off x="2685236" y="2159751"/>
            <a:ext cx="116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চাষ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26803">
            <a:off x="4483021" y="2051385"/>
            <a:ext cx="111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বপণ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81500">
            <a:off x="5360282" y="2889209"/>
            <a:ext cx="130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রোপণ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453518">
            <a:off x="4562060" y="3935235"/>
            <a:ext cx="134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54369">
            <a:off x="2579032" y="3568234"/>
            <a:ext cx="135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দমন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92519" y="1295400"/>
            <a:ext cx="982720" cy="71081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D:\class six chapter 2\agriculture\class6 lesson3\51d7282a289a0-Untitled-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540119" cy="1510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lop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6397980" y="3178777"/>
            <a:ext cx="678177" cy="50026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12970" r="3528" b="13579"/>
          <a:stretch/>
        </p:blipFill>
        <p:spPr bwMode="auto">
          <a:xfrm>
            <a:off x="7300133" y="501528"/>
            <a:ext cx="1510739" cy="12698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" y="4902433"/>
            <a:ext cx="2372736" cy="18068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>
            <a:stCxn id="8" idx="1"/>
          </p:cNvCxnSpPr>
          <p:nvPr/>
        </p:nvCxnSpPr>
        <p:spPr>
          <a:xfrm flipH="1">
            <a:off x="762002" y="4056966"/>
            <a:ext cx="1868159" cy="845467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65419" y="1639723"/>
            <a:ext cx="1734714" cy="491688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19804" y="4418929"/>
            <a:ext cx="1356353" cy="610271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6" descr="http://agrilife24.com/images/rsearch/guti_urea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57" y="4902433"/>
            <a:ext cx="1797202" cy="18068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40" y="2603263"/>
            <a:ext cx="1751326" cy="14490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675239" y="535323"/>
            <a:ext cx="3812643" cy="461665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  <p:bldP spid="7" grpId="0"/>
      <p:bldP spid="8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9595125"/>
              </p:ext>
            </p:extLst>
          </p:nvPr>
        </p:nvGraphicFramePr>
        <p:xfrm>
          <a:off x="2286000" y="1066800"/>
          <a:ext cx="432314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646921" y="2999991"/>
            <a:ext cx="1420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989917">
            <a:off x="2451233" y="2377649"/>
            <a:ext cx="128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পোকা-মাকড়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দমন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228636">
            <a:off x="4193716" y="2149560"/>
            <a:ext cx="174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পানিসেচ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দেওয়া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56229">
            <a:off x="5442738" y="3291111"/>
            <a:ext cx="133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তোলা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9871">
            <a:off x="4689387" y="4645228"/>
            <a:ext cx="205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মাড়াই-ঝাড়াই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586214">
            <a:off x="1035953" y="4142631"/>
            <a:ext cx="272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গোলাজাত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4" y="334891"/>
            <a:ext cx="1442377" cy="1036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648211" y="1122218"/>
            <a:ext cx="974808" cy="131618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4" descr="F:\panna drivreআমার কম্পিউটারের ই ড্রাইভের অংশ হাত দেবেননা।\panna E folder\P\agriculture\6-8class agriculture picture\images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1981200" y="245725"/>
            <a:ext cx="1715797" cy="1090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40" y="417232"/>
            <a:ext cx="1339260" cy="12782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5943600" y="1667280"/>
            <a:ext cx="1181814" cy="39012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88144"/>
            <a:ext cx="1408820" cy="10828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6718805" y="4876060"/>
            <a:ext cx="748795" cy="61034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94" y="5583440"/>
            <a:ext cx="1408220" cy="10875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76" y="2380392"/>
            <a:ext cx="1394553" cy="12556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6718805" y="2620122"/>
            <a:ext cx="748795" cy="83191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50000" r="12556"/>
          <a:stretch/>
        </p:blipFill>
        <p:spPr bwMode="auto">
          <a:xfrm>
            <a:off x="188352" y="5486400"/>
            <a:ext cx="2046087" cy="11846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>
            <a:stCxn id="8" idx="1"/>
          </p:cNvCxnSpPr>
          <p:nvPr/>
        </p:nvCxnSpPr>
        <p:spPr>
          <a:xfrm flipH="1">
            <a:off x="381000" y="5125579"/>
            <a:ext cx="881766" cy="36082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5806" y="1436448"/>
            <a:ext cx="3812643" cy="461665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  <p:bldP spid="7" grpId="0"/>
      <p:bldP spid="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 six chapter 2\agriculture\6-8class agriculture picture\Agricult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90" y="5205250"/>
            <a:ext cx="2090928" cy="1422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class six chapter 2\agriculture\Ruby picture\farmer_kidney_disease_pesticides_cro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2048" r="45687" b="7325"/>
          <a:stretch/>
        </p:blipFill>
        <p:spPr bwMode="auto">
          <a:xfrm>
            <a:off x="92280" y="4754375"/>
            <a:ext cx="1619031" cy="19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lass six chapter 2\agriculture\6-8class agriculture picture\Hal-Pi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2625" r="19240" b="31851"/>
          <a:stretch/>
        </p:blipFill>
        <p:spPr bwMode="auto">
          <a:xfrm>
            <a:off x="6821590" y="728606"/>
            <a:ext cx="2027744" cy="13287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 six chapter 2\mobile picture gif 30-10-15\16222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55880" r="46481" b="2799"/>
          <a:stretch/>
        </p:blipFill>
        <p:spPr bwMode="auto">
          <a:xfrm>
            <a:off x="235935" y="539702"/>
            <a:ext cx="1715924" cy="18986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lass six chapter 2\agriculture\6-8class agriculture picture\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83" y="2995448"/>
            <a:ext cx="2600031" cy="21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85800" y="1524000"/>
            <a:ext cx="3655643" cy="1395248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364069">
            <a:off x="2426210" y="161103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লাঙল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41443" y="1103586"/>
            <a:ext cx="3494019" cy="1815662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5205248"/>
            <a:ext cx="4096044" cy="1119352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110861">
            <a:off x="6012369" y="5193759"/>
            <a:ext cx="5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58648">
            <a:off x="4963015" y="15300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জোয়াল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5800" y="5205250"/>
            <a:ext cx="3352800" cy="96695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813947">
            <a:off x="1720407" y="4913022"/>
            <a:ext cx="117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কোদাল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819400" y="5830669"/>
            <a:ext cx="25733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3" grpId="0"/>
      <p:bldP spid="31" grpId="0"/>
      <p:bldP spid="20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966" y="609600"/>
            <a:ext cx="221406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505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8915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651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532" y="956317"/>
            <a:ext cx="27093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463"/>
            <a:ext cx="2793784" cy="20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742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ড্রিল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16" y="533400"/>
            <a:ext cx="2793784" cy="20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4675" y="26771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ড্রাম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সিডার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93532" y="1828800"/>
            <a:ext cx="2709335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1981200"/>
            <a:ext cx="19981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01449"/>
            <a:ext cx="2793783" cy="20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352800" y="4876800"/>
            <a:ext cx="2650067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3532" y="5029200"/>
            <a:ext cx="2057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0116" y="4001869"/>
            <a:ext cx="270933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0807"/>
            <a:ext cx="2793784" cy="205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14295" y="6172198"/>
            <a:ext cx="360110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জাপানি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উইডার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38819"/>
            <a:ext cx="1752600" cy="1631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86000" y="3417533"/>
            <a:ext cx="4308764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49" y="4648200"/>
            <a:ext cx="1834551" cy="168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09358" y="5410200"/>
            <a:ext cx="186284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ড্রামের</a:t>
            </a:r>
            <a:r>
              <a:rPr lang="en-U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প্যাডেল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D:\class six chapter 2\agriculture\agriculture 1-11-15\14_120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457200"/>
            <a:ext cx="2552700" cy="17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18" y="457200"/>
            <a:ext cx="2510182" cy="17105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69732" y="609600"/>
            <a:ext cx="12784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1209810"/>
            <a:ext cx="2362200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1376065"/>
            <a:ext cx="175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সেঁউতি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218" y="2281535"/>
            <a:ext cx="251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লো-লিফট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0533" y="2819400"/>
            <a:ext cx="20980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3565171"/>
            <a:ext cx="19981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6652" y="3565170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ন্যাপস্যাক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class6 lesson3\as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0764"/>
            <a:ext cx="1828799" cy="16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2227118" y="5257800"/>
            <a:ext cx="4308764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09800" y="5471305"/>
            <a:ext cx="19981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7198" y="4343400"/>
            <a:ext cx="187960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 descr="D:\class six chapter 2\agriculture\6-8class agriculture picture\imagesl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323" b="17977"/>
          <a:stretch/>
        </p:blipFill>
        <p:spPr bwMode="auto">
          <a:xfrm>
            <a:off x="6867690" y="2819400"/>
            <a:ext cx="1681162" cy="15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8" grpId="0"/>
      <p:bldP spid="12" grpId="0"/>
      <p:bldP spid="19" grpId="0" animBg="1"/>
      <p:bldP spid="23" grpId="0" animBg="1"/>
      <p:bldP spid="20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class six chapter 2\agriculture\agriculture 1-11-15\Page-4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1" y="4748447"/>
            <a:ext cx="1317016" cy="20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class six chapter 2\agriculture\agriculture 1-11-15\guti_ure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62" y="5181600"/>
            <a:ext cx="2076813" cy="15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4975284" y="4213414"/>
            <a:ext cx="2697166" cy="1958786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D:\class six chapter 2\agriculture\agriculture 4-11\MKl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20059" r="13587" b="9999"/>
          <a:stretch/>
        </p:blipFill>
        <p:spPr bwMode="auto">
          <a:xfrm>
            <a:off x="65690" y="383095"/>
            <a:ext cx="1958866" cy="16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78450">
            <a:off x="2218477" y="1999234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চাষ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34723">
            <a:off x="5097476" y="182513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বপন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432" y="3043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রোপণ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5739">
            <a:off x="5446839" y="438951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209860">
            <a:off x="1698647" y="432790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দমন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7758" y="4213414"/>
            <a:ext cx="2467948" cy="20869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D:\class six chapter 2\agriculture\agriculture 4-11\index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261" r="11726" b="16971"/>
          <a:stretch/>
        </p:blipFill>
        <p:spPr bwMode="auto">
          <a:xfrm>
            <a:off x="7198599" y="2889975"/>
            <a:ext cx="1880697" cy="15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4953000" y="3579167"/>
            <a:ext cx="2719450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D:\class six chapter 2\agriculture\seven2\U8480E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25" y="383095"/>
            <a:ext cx="1533660" cy="16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5706" y="2889975"/>
            <a:ext cx="1627294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25031" y="1345324"/>
            <a:ext cx="0" cy="1680865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5067" y="2060421"/>
            <a:ext cx="12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মাড়াইয়ের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39353" y="1716933"/>
            <a:ext cx="3059246" cy="141173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487969" y="1600202"/>
            <a:ext cx="1837737" cy="144779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3" name="Picture 7" descr="D:\class six chapter 2\agriculture\agriculture 1-11-15\tractor-rotavator-500x5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6" y="233882"/>
            <a:ext cx="1675583" cy="16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class six chapter 2\agriculture\agriculture 1-11-15\pesticide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0" t="27891" r="2671" b="31465"/>
          <a:stretch/>
        </p:blipFill>
        <p:spPr bwMode="auto">
          <a:xfrm>
            <a:off x="3048000" y="5256866"/>
            <a:ext cx="2002185" cy="14774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4049092" y="4138147"/>
            <a:ext cx="0" cy="20869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3048000" y="4719934"/>
            <a:ext cx="202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পোকা-মাকড়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দমন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59" name="Straight Arrow Connector 2058"/>
          <p:cNvCxnSpPr/>
          <p:nvPr/>
        </p:nvCxnSpPr>
        <p:spPr>
          <a:xfrm flipH="1" flipV="1">
            <a:off x="1524680" y="3505200"/>
            <a:ext cx="1801028" cy="1"/>
          </a:xfrm>
          <a:prstGeom prst="straightConnector1">
            <a:avLst/>
          </a:prstGeom>
          <a:ln w="57150"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 rot="2237374">
            <a:off x="1524340" y="2349502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20104670">
            <a:off x="5519809" y="2248693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62600" y="3657600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169061">
            <a:off x="1614673" y="5266987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155784">
            <a:off x="5126744" y="4971031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5372" y="5260096"/>
            <a:ext cx="12218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76431" y="2381626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758" y="2897832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500735"/>
            <a:ext cx="1219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4" grpId="0"/>
      <p:bldP spid="2057" grpId="0"/>
      <p:bldP spid="206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609600"/>
            <a:ext cx="188064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9248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কাজেরই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75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457200"/>
            <a:ext cx="1523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021" y="2743200"/>
            <a:ext cx="272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5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A957744-DA5A-4309-B4A0-3B8E75448585}"/>
              </a:ext>
            </a:extLst>
          </p:cNvPr>
          <p:cNvSpPr/>
          <p:nvPr/>
        </p:nvSpPr>
        <p:spPr>
          <a:xfrm>
            <a:off x="3502856" y="239150"/>
            <a:ext cx="2377440" cy="675249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919FD5-CC17-45B3-8264-A7DAA292C015}"/>
              </a:ext>
            </a:extLst>
          </p:cNvPr>
          <p:cNvSpPr/>
          <p:nvPr/>
        </p:nvSpPr>
        <p:spPr>
          <a:xfrm>
            <a:off x="271976" y="3315818"/>
            <a:ext cx="4131212" cy="3166824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bn-BD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  শিক্ষক (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n w="18415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ln w="18415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মনিরামপুর,যশোর</a:t>
            </a:r>
            <a:r>
              <a:rPr lang="bn-BD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Email-sambho7440@gmail.com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A08557-0BDE-4E43-8600-6DC611F8AF06}"/>
              </a:ext>
            </a:extLst>
          </p:cNvPr>
          <p:cNvSpPr/>
          <p:nvPr/>
        </p:nvSpPr>
        <p:spPr>
          <a:xfrm>
            <a:off x="4740814" y="3315818"/>
            <a:ext cx="4131212" cy="320487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-3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9ADC2-12CF-458F-AC0C-DB94F189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989" y="909568"/>
            <a:ext cx="1702191" cy="197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A1DA9-81CB-4DFF-A4D8-6CAF4FD94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" y="909568"/>
            <a:ext cx="1997613" cy="197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4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218" y="457200"/>
            <a:ext cx="215956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8486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304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panna drivreআমার কম্পিউটারের ই ড্রাইভের অংশ হাত দেবেননা।\GIF picture mobile 12-1-215\download\animaatjes-birds-134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5537">
            <a:off x="3380761" y="934682"/>
            <a:ext cx="2077677" cy="1996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3429000"/>
            <a:ext cx="3505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22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lass six chapter 2\agriculture\agriculture 1-11-15\14_12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48406"/>
            <a:ext cx="2552700" cy="2042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class six chapter 2\agriculture\agriculture 4-11\MK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4358640"/>
            <a:ext cx="2466975" cy="2042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class six chapter 2\mobile picture gif 30-10-15\images_5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8640"/>
            <a:ext cx="2594883" cy="2042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 six chapter 2\agriculture\6-8class agriculture picture\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1051702"/>
            <a:ext cx="2466975" cy="20698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class six chapter 2\agriculture\agriculture 1-11-15\20140316015404_ab_bidduter-dam-barano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377406"/>
            <a:ext cx="2586201" cy="20233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class six chapter 2\agriculture\class6 lesson3\unnamed1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7750" r="29696" b="7552"/>
          <a:stretch/>
        </p:blipFill>
        <p:spPr bwMode="auto">
          <a:xfrm>
            <a:off x="6286500" y="1054330"/>
            <a:ext cx="2552700" cy="20698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499" y="228600"/>
            <a:ext cx="25862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352800"/>
            <a:ext cx="2743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692" y="381000"/>
            <a:ext cx="272061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4949" y="2967335"/>
            <a:ext cx="565411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04800"/>
            <a:ext cx="19143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48726"/>
            <a:ext cx="7901523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207" y="3408408"/>
            <a:ext cx="8260692" cy="120032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যন্ত্রপাতিগুলোর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অনুযায়ী-ব্যাখ্যা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spc="0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spc="0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5638800" cy="64633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66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class six chapter 2\agriculture\class seven\RiceThresh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8" y="2047390"/>
            <a:ext cx="3988394" cy="3045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69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সমাহার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9" descr="D:\class six chapter 2\agriculture\seven2\143250159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68" y="2072349"/>
            <a:ext cx="3836737" cy="30203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 rot="16200000" flipH="1">
            <a:off x="5562600" y="5105399"/>
            <a:ext cx="1219201" cy="10668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6324600"/>
            <a:ext cx="167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শুরু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1842724" y="4357318"/>
            <a:ext cx="2715361" cy="106680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595" y="6260068"/>
            <a:ext cx="167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7234317" y="1102350"/>
            <a:ext cx="1066799" cy="99059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107846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7154344" y="5055846"/>
            <a:ext cx="1341643" cy="1066800"/>
          </a:xfrm>
          <a:prstGeom prst="bentConnector3">
            <a:avLst>
              <a:gd name="adj1" fmla="val 50001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9095" y="6336268"/>
            <a:ext cx="168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8" descr="D:\class six chapter 2\agriculture\class6 lesson3\51c3669a7ecd4-Untitled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07" y="1939574"/>
            <a:ext cx="1847500" cy="16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23"/>
          <p:cNvCxnSpPr/>
          <p:nvPr/>
        </p:nvCxnSpPr>
        <p:spPr>
          <a:xfrm>
            <a:off x="3733806" y="1263134"/>
            <a:ext cx="1787231" cy="132766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10300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গোলাজাত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শেষ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8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D:\class six chapter 2\agriculture\class 6\file (1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14599" y="2223512"/>
            <a:ext cx="3508911" cy="25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3124200"/>
            <a:ext cx="1827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2092752"/>
            <a:ext cx="1121690" cy="1107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D:\class six chapter 2\agriculture\class6 lesson3\51d7282a289a0-Untitled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9048"/>
            <a:ext cx="2667000" cy="1660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696592">
            <a:off x="2976121" y="1871578"/>
            <a:ext cx="146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69690" y="1699271"/>
            <a:ext cx="2438749" cy="15011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778724"/>
            <a:ext cx="1930919" cy="144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9856839">
            <a:off x="4399217" y="2123677"/>
            <a:ext cx="147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04327" y="3708975"/>
            <a:ext cx="2404112" cy="1548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48768">
            <a:off x="4880246" y="5073134"/>
            <a:ext cx="148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159519" y="3685022"/>
            <a:ext cx="2044808" cy="1118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821595">
            <a:off x="2310047" y="39347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বপণ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19" y="4886651"/>
            <a:ext cx="2226435" cy="1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48" name="Straight Arrow Connector 2047"/>
          <p:cNvCxnSpPr/>
          <p:nvPr/>
        </p:nvCxnSpPr>
        <p:spPr>
          <a:xfrm>
            <a:off x="5104344" y="3365802"/>
            <a:ext cx="1906056" cy="50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5622274" y="2828962"/>
            <a:ext cx="161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80" y="3013628"/>
            <a:ext cx="1961474" cy="14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 rot="169699">
            <a:off x="5266156" y="2907268"/>
            <a:ext cx="148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class six chapter 2\agriculture\part-4\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27454" r="29749" b="14947"/>
          <a:stretch/>
        </p:blipFill>
        <p:spPr bwMode="auto">
          <a:xfrm>
            <a:off x="6608439" y="387895"/>
            <a:ext cx="2396358" cy="13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22" grpId="0"/>
      <p:bldP spid="30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ass six chapter 2\agriculture\6-8class agriculture picture\2010-04-05-15-53-40-058969400-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302061" cy="53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lass six chapter 2\agriculture\8 class\peo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151029" cy="53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2" descr="D:\class six chapter 2\agriculture\Ruby picture\landgrab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7" t="37166"/>
          <a:stretch/>
        </p:blipFill>
        <p:spPr bwMode="auto">
          <a:xfrm>
            <a:off x="3303430" y="762000"/>
            <a:ext cx="3151032" cy="53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28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3558861" y="1143000"/>
            <a:ext cx="3527739" cy="1836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3524585"/>
            <a:ext cx="1905000" cy="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 six chapter 2\agriculture\Ruby picture\landgrab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7" t="37166"/>
          <a:stretch/>
        </p:blipFill>
        <p:spPr bwMode="auto">
          <a:xfrm>
            <a:off x="175385" y="990600"/>
            <a:ext cx="4640459" cy="5035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48318" y="5257800"/>
            <a:ext cx="23622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D:\class six chapter 2\agriculture\class6 lesson3\51d7282a289a0-Untitled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62475"/>
            <a:ext cx="1676400" cy="1390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4432" y="4561608"/>
            <a:ext cx="21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D:\class six chapter 2\agriculture\6-8class agriculture picture\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4"/>
          <a:stretch/>
        </p:blipFill>
        <p:spPr bwMode="auto">
          <a:xfrm>
            <a:off x="609600" y="3118661"/>
            <a:ext cx="3886200" cy="2927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06481" y="3810000"/>
            <a:ext cx="202074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48600" y="3337271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19050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উৎপাদনও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355460" y="2133600"/>
            <a:ext cx="2892940" cy="198270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7400" y="304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cxnSp>
        <p:nvCxnSpPr>
          <p:cNvPr id="27" name="Straight Arrow Connector 26"/>
          <p:cNvCxnSpPr>
            <a:stCxn id="4101" idx="7"/>
          </p:cNvCxnSpPr>
          <p:nvPr/>
        </p:nvCxnSpPr>
        <p:spPr>
          <a:xfrm flipV="1">
            <a:off x="3926679" y="990601"/>
            <a:ext cx="1940721" cy="2556745"/>
          </a:xfrm>
          <a:prstGeom prst="straightConnector1">
            <a:avLst/>
          </a:prstGeom>
          <a:ln w="762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6250" y="5867400"/>
            <a:ext cx="248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যন্ত্রপাতিরও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দরকার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04" name="Straight Arrow Connector 4103"/>
          <p:cNvCxnSpPr/>
          <p:nvPr/>
        </p:nvCxnSpPr>
        <p:spPr>
          <a:xfrm>
            <a:off x="3355460" y="5486400"/>
            <a:ext cx="1460384" cy="685800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9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25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914</Words>
  <Application>Microsoft Office PowerPoint</Application>
  <PresentationFormat>On-screen Show (4:3)</PresentationFormat>
  <Paragraphs>147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</dc:creator>
  <cp:lastModifiedBy>user</cp:lastModifiedBy>
  <cp:revision>151</cp:revision>
  <dcterms:created xsi:type="dcterms:W3CDTF">2006-08-16T00:00:00Z</dcterms:created>
  <dcterms:modified xsi:type="dcterms:W3CDTF">2019-10-15T14:29:37Z</dcterms:modified>
</cp:coreProperties>
</file>