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3" r:id="rId14"/>
    <p:sldId id="27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US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76400"/>
            <a:ext cx="7304532" cy="4482226"/>
          </a:xfrm>
          <a:prstGeom prst="rect">
            <a:avLst/>
          </a:prstGeom>
          <a:noFill/>
        </p:spPr>
      </p:pic>
      <p:pic>
        <p:nvPicPr>
          <p:cNvPr id="1026" name="Picture 2" descr="C:\Users\USER\Desktop\U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609600"/>
            <a:ext cx="74676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762000" y="5257800"/>
            <a:ext cx="73914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চারিত্রিক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5334000"/>
            <a:ext cx="75438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গল্পে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95400" y="22860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19200" y="3124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3886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ফালুদা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4864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হুজুর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আস্তা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দোম্বা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খেতে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1219200" y="4648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আফগানিস্থানে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1981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বগুড়ার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আজিজুল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19200" y="35814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ফালুদা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495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আফগানি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শীতকালে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3340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রহমানের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1143000" y="27432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রহমানকে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152400"/>
            <a:ext cx="5943600" cy="11430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1371600"/>
            <a:ext cx="8686800" cy="54864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এমন স্নিগ্ধ নদী কাহার, কোথায় এমন ধূম্র-পাহাড়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            কোথায় এমন হরিৎক্ষেত্র আকাশতলে মেশে।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            এমন ধানের ওপর ঢেউ খেলে যায় বাতাস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কাহার দেশে।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  এমন দেশটি কোথাও খুঁজে পাবে নাকো তুমি</a:t>
            </a: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            সকল দেশের রানী সে-যে আমার জন্মভূমি।</a:t>
            </a:r>
          </a:p>
          <a:p>
            <a:r>
              <a:rPr lang="as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ক.অধ্যক্ষ জিরার কোন দেশের অধিবাসী ছিলেন?</a:t>
            </a:r>
          </a:p>
          <a:p>
            <a:r>
              <a:rPr lang="as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খ.‘প্রবাস বন্ধু’ প্রবন্ধের আবদুর রহমানকে ‘নরদানব’বলা হয়েছে কেন ?</a:t>
            </a:r>
          </a:p>
          <a:p>
            <a:r>
              <a:rPr lang="as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গ.উদ্দীপকে ‘প্রবাস বন্ধু’ গল্পের আবদুর রহমানের চেতনার যে দিকটিকে ধারণ করে তা ব্যাখ্যা কর।</a:t>
            </a:r>
          </a:p>
          <a:p>
            <a:r>
              <a:rPr lang="as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ঘ.বিষয় বর্ণনায় সাদৃশ্য থাকলেও উদ্দীপক ও ‘প্রবাস বন্ধু’ গল্পের/ভ্রমণ কাহিনীর মধ্যে রয়েছে বিস্তর বৈপরীত্য’- তোমার উত্তরের সপক্ষে যুক্তি দাও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3505200" cy="4059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প্রবাস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4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4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en-US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ভ্রমন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কাহিনী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হাস্য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রসাত্বক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আফগানিস্থান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ভ্রমনের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বর্ননা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আফগানিস্থান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ভ্রমনের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অথিতির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পরায়ন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আফগানিদের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838200" y="838200"/>
            <a:ext cx="27432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733800" y="838200"/>
            <a:ext cx="4495800" cy="8382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১৯০৪ সালে১৩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সেপ্টোম্বর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করিমগঞ্জ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সেকান্দর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সেয়দ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124200"/>
            <a:ext cx="4419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পেশাঃ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আজিজুল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অধ্যক্ষ’র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আফগানিস্থানে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কাবুল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কলেজ,জার্মানে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বিশ্ববিদ্যালয়,মিশরে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আজাহার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মহিসুর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বরোধা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অধ্যাপনা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5791200"/>
            <a:ext cx="4572000" cy="390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১৯৭৪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ফেব্রয়ারী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5638800"/>
            <a:ext cx="25146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4953000"/>
            <a:ext cx="44958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বিদেশে,পঞ্চতন্ত্র.চাচা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কাহিনী,শবনম,গ্রন্থের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প্রনেতা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1676400"/>
            <a:ext cx="441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গভঃ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স্কুলে,শান্তি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নিকেতনে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পড়াশুনা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করেন,১৯২৬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ভারতী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স্বাতক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255693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Terminator 7"/>
          <p:cNvSpPr/>
          <p:nvPr/>
        </p:nvSpPr>
        <p:spPr>
          <a:xfrm>
            <a:off x="2133600" y="914400"/>
            <a:ext cx="4876800" cy="6858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14400" y="2057400"/>
            <a:ext cx="7315200" cy="41148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আফগানিস্থানে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ভ্রমনে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আথিতিয়তা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মুগ্ধ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রহমানে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অথিতি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পরায়ন,দেশপ্রেম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সরলতা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4648200"/>
            <a:ext cx="7315200" cy="1524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মুজতবা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অ্যাথিতিয়তা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44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309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</cp:revision>
  <dcterms:created xsi:type="dcterms:W3CDTF">2019-09-17T00:30:57Z</dcterms:created>
  <dcterms:modified xsi:type="dcterms:W3CDTF">2019-10-17T02:57:04Z</dcterms:modified>
</cp:coreProperties>
</file>