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72" r:id="rId6"/>
    <p:sldId id="261" r:id="rId7"/>
    <p:sldId id="262" r:id="rId8"/>
    <p:sldId id="266" r:id="rId9"/>
    <p:sldId id="275" r:id="rId10"/>
    <p:sldId id="276" r:id="rId11"/>
    <p:sldId id="267" r:id="rId12"/>
    <p:sldId id="268" r:id="rId13"/>
    <p:sldId id="269" r:id="rId14"/>
    <p:sldId id="273" r:id="rId15"/>
    <p:sldId id="277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F445-F344-4D8E-9E8E-4B50A4F3DBC6}" type="datetimeFigureOut">
              <a:rPr lang="en-US" smtClean="0"/>
              <a:pPr/>
              <a:t>10/16/2019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36BE-704C-49D3-8601-13FE08A815F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2" descr="C:\Users\USER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09800"/>
            <a:ext cx="7467600" cy="3981784"/>
          </a:xfrm>
          <a:prstGeom prst="rect">
            <a:avLst/>
          </a:prstGeom>
          <a:noFill/>
        </p:spPr>
      </p:pic>
      <p:pic>
        <p:nvPicPr>
          <p:cNvPr id="1026" name="Picture 2" descr="C:\Users\USER\Desktop\UU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609599"/>
            <a:ext cx="7391400" cy="16059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85800"/>
            <a:ext cx="81534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৭. ‘শিথিল অঙ্গ মাটিতে লুটাইল’ - কার?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ক) হযরত আবুবকরের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খ) হযরত আয়েশার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গ) হযরত ওমরের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ঘ) হযরত ওসমানের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     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 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সঠিক উত্তর: (গ)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as-IN" dirty="0" smtClean="0">
                <a:latin typeface="NikoshBAN" pitchFamily="2" charset="0"/>
                <a:cs typeface="NikoshBAN" pitchFamily="2" charset="0"/>
              </a:rPr>
              <a:t>৮. ‘আল-আমিন’ কথাটির অর্থ কী?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ক) প্রতিনিধি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খ) সত্যবাদী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গ) শেষ পয়গম্বর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ঘ) বিশ্বাসী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     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সঠিক উত্তর: (ঘ)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as-IN" dirty="0" smtClean="0">
                <a:latin typeface="NikoshBAN" pitchFamily="2" charset="0"/>
                <a:cs typeface="NikoshBAN" pitchFamily="2" charset="0"/>
              </a:rPr>
              <a:t>৯. ‘তিনি রাসুল কিন্তু তিনি মানুষ’ - একথা বৃদ্ধ আবুবকর কাদের বুঝিয়েছেন?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ক) বিধর্মীগনকে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খ) মূর্ছিত মুসলিমকে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গ) হযরত ওমর (রা) কে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ঘ) পৌত্তলিকগণকে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 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সঠিক উত্তর: (খ)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as-IN" dirty="0" smtClean="0">
                <a:latin typeface="NikoshBAN" pitchFamily="2" charset="0"/>
                <a:cs typeface="NikoshBAN" pitchFamily="2" charset="0"/>
              </a:rPr>
              <a:t>১০. “বড় সুন্দর, বড় মনোহর সেই অপরূপ রূপের অধিকারী” - হযরত মুহম্মদ (স) –</a:t>
            </a:r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 এর লাবণ্যের বর্ণনা দিতে গিয়ে কে একথা বলেছিলেন?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ক) হযরত খাদিজা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খ) উম্মে মা’বদ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গ) হযরত আয়েশা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ঘ) আবু মা’বদ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                          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সঠিক উত্তর: (খ)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4572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6868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1981200" y="914400"/>
            <a:ext cx="4800600" cy="990600"/>
          </a:xfrm>
          <a:prstGeom prst="star32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জোড়ায়</a:t>
            </a:r>
            <a:r>
              <a:rPr lang="en-US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838200" y="5410200"/>
            <a:ext cx="7391400" cy="7620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(স)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চারিত্রিক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গুনাবলী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নির্নয়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USER\Desktop\NAP BULBUL\2011-05-20-13-54-27-042278300-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209800"/>
            <a:ext cx="54864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12-Point Star 5"/>
          <p:cNvSpPr/>
          <p:nvPr/>
        </p:nvSpPr>
        <p:spPr>
          <a:xfrm>
            <a:off x="2133600" y="838200"/>
            <a:ext cx="4800600" cy="1143000"/>
          </a:xfrm>
          <a:prstGeom prst="star12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দলগত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14400" y="4953000"/>
            <a:ext cx="7315200" cy="1066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(স)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অনুসরন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তালিকা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USER\Desktop\NAP BULBUL\download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133599"/>
            <a:ext cx="5867400" cy="2514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36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2362200" y="914400"/>
            <a:ext cx="4572000" cy="1143000"/>
          </a:xfrm>
          <a:prstGeom prst="star7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</a:t>
            </a:r>
            <a:endParaRPr 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143000" y="22098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(স)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পাশ্বে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95400" y="3048000"/>
            <a:ext cx="6858000" cy="5334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মুসলমান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অমর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সাক্ষ্য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143000" y="37338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প্রভু,এদের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ক্ষমা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উক্তিটি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371600" y="44958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উমর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80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7-Point Star 5"/>
          <p:cNvSpPr/>
          <p:nvPr/>
        </p:nvSpPr>
        <p:spPr>
          <a:xfrm>
            <a:off x="1676400" y="838200"/>
            <a:ext cx="5791200" cy="1066800"/>
          </a:xfrm>
          <a:prstGeom prst="star7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মুল্যায়নের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ফলাফল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Terminator 6"/>
          <p:cNvSpPr/>
          <p:nvPr/>
        </p:nvSpPr>
        <p:spPr>
          <a:xfrm>
            <a:off x="1219200" y="19812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(র)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1219200" y="28194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আল্লার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রাসুল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Terminator 8"/>
          <p:cNvSpPr/>
          <p:nvPr/>
        </p:nvSpPr>
        <p:spPr>
          <a:xfrm>
            <a:off x="1295400" y="3657600"/>
            <a:ext cx="6858000" cy="6096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(স)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1219200" y="4419600"/>
            <a:ext cx="6858000" cy="68580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ইসলামের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খলিফা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উমর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0"/>
            <a:ext cx="75438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হজরত নুহ (আ.) ধর্ম ও ন্যায়ের পথে চলার জন্য সবার প্রতি আহ্বান জানান। এতে মাত্র চল্লিশজন মানুষ সাড়া দেন। বাকিরা সবাই তাঁর বিরোধিতা শুরু করে, নানা অত্যাচারে তাঁকে অতিষ্ঠ করে তোলে। এ অত্যাচারের মাত্রা সহনাতীত হলে তিনি একপর্যায়ে অত্যাচারীর বিরুদ্ধে আল্লাহর কাছে ফরিয়াদ জানান। আল্লাহর হুকুমে তখন এমন বন্যা হয় যে ওই চল্লিশজন বাদে সব অত্যাচারী ধ্বংস হয়ে যায়।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as-IN" sz="28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as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ক) ‘মানুষ মুহম্মদ (সা.)’ প্রবন্ধটি লেখকের কোন গ্রন্থ থেকে নেওয়া হয়েছে?    </a:t>
            </a:r>
          </a:p>
          <a:p>
            <a:r>
              <a:rPr lang="as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(খ) উম্মে মা’বদ তাঁর স্বামীর কাছে মহানবী (সা.)-এর রূপের যে বর্ণনা দিয়েছিলেন, তা লেখো।</a:t>
            </a:r>
          </a:p>
          <a:p>
            <a:r>
              <a:rPr lang="as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(গ) হজরত নুহ (আ.) যে দিক দিয়ে হজরত মুহাম্মদ (সা.) থেকে ভিন্ন, তা ব্যাখ্যা করো।        </a:t>
            </a:r>
          </a:p>
          <a:p>
            <a:r>
              <a:rPr lang="as-IN" sz="2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(ঘ) হজরত নুহ (আ.)-এর চরিত্রে কী ধরনের পরিবর্তন আনলে হজরত মুহাম্মদ (সা.)-এর একটি বিশেষ গুণ তাঁর মধ্যে ফুটে উঠত? তোমার উত্তরের সপক্ষে যুক্তি দাও।</a:t>
            </a:r>
            <a:endParaRPr lang="as-IN" sz="2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3810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24-Point Star 6"/>
          <p:cNvSpPr/>
          <p:nvPr/>
        </p:nvSpPr>
        <p:spPr>
          <a:xfrm>
            <a:off x="1447800" y="0"/>
            <a:ext cx="5943600" cy="6858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USER\Desktop\NAP BULBUL\১২৩৪৫৬৭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762000"/>
            <a:ext cx="7483929" cy="5486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590800" y="762000"/>
            <a:ext cx="564289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তোমরা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ভাল</a:t>
            </a:r>
            <a:r>
              <a:rPr lang="en-US" sz="8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</a:t>
            </a:r>
            <a:endParaRPr lang="en-US" sz="8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62400" y="4876800"/>
            <a:ext cx="43059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খোদা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হাফেজ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8-Point Star 5"/>
          <p:cNvSpPr/>
          <p:nvPr/>
        </p:nvSpPr>
        <p:spPr>
          <a:xfrm>
            <a:off x="2667000" y="609600"/>
            <a:ext cx="3657600" cy="1524000"/>
          </a:xfrm>
          <a:prstGeom prst="star8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rame 7"/>
          <p:cNvSpPr/>
          <p:nvPr/>
        </p:nvSpPr>
        <p:spPr>
          <a:xfrm>
            <a:off x="4724400" y="2133600"/>
            <a:ext cx="3429000" cy="39624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১০ম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শ্রেনী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endParaRPr lang="en-US" sz="36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গদ্যাংশ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NAP BULBUL\ttt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286000"/>
            <a:ext cx="3610708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3048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USER\Desktop\IMG_20170609_14403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2133600"/>
            <a:ext cx="2984500" cy="3873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ounded Rectangle 6"/>
          <p:cNvSpPr/>
          <p:nvPr/>
        </p:nvSpPr>
        <p:spPr>
          <a:xfrm>
            <a:off x="4038600" y="2895600"/>
            <a:ext cx="4114800" cy="27432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মমিনুর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রহমান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বুলবুল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সিনিয়র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মিথিলাপুর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বুড়িচং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কুমিল্লা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০১৭২৫৮০০৪১৭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24-Point Star 7"/>
          <p:cNvSpPr/>
          <p:nvPr/>
        </p:nvSpPr>
        <p:spPr>
          <a:xfrm>
            <a:off x="2286000" y="762000"/>
            <a:ext cx="5257800" cy="13716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Ribbon 5"/>
          <p:cNvSpPr/>
          <p:nvPr/>
        </p:nvSpPr>
        <p:spPr>
          <a:xfrm>
            <a:off x="1143000" y="914400"/>
            <a:ext cx="6858000" cy="106680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12-Point Star 6"/>
          <p:cNvSpPr/>
          <p:nvPr/>
        </p:nvSpPr>
        <p:spPr>
          <a:xfrm>
            <a:off x="914400" y="3048000"/>
            <a:ext cx="7239000" cy="3048000"/>
          </a:xfrm>
          <a:prstGeom prst="star1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মুহম্মদ</a:t>
            </a:r>
            <a:r>
              <a:rPr lang="en-US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(স)</a:t>
            </a:r>
          </a:p>
          <a:p>
            <a:pPr algn="ctr"/>
            <a:r>
              <a:rPr lang="en-US" sz="36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ওয়াজেদ</a:t>
            </a:r>
            <a:r>
              <a:rPr lang="en-US" sz="36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আলী</a:t>
            </a:r>
            <a:endParaRPr lang="en-US" sz="3600" b="1" spc="50" dirty="0" smtClean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133600" y="914400"/>
            <a:ext cx="5029200" cy="1143000"/>
          </a:xfrm>
          <a:prstGeom prst="star32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পাঠের-উদেশ্য</a:t>
            </a:r>
            <a:endParaRPr lang="en-US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eparation 8"/>
          <p:cNvSpPr/>
          <p:nvPr/>
        </p:nvSpPr>
        <p:spPr>
          <a:xfrm>
            <a:off x="990600" y="2667000"/>
            <a:ext cx="7162800" cy="3352800"/>
          </a:xfrm>
          <a:prstGeom prst="flowChartPreparati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ধর্মীয়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অনুশাসনে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নবী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(স)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জানা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,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অনুপ্রানিত</a:t>
            </a:r>
            <a:r>
              <a:rPr lang="en-US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হওয়া</a:t>
            </a:r>
            <a:endParaRPr lang="en-US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orizontal Scroll 6"/>
          <p:cNvSpPr/>
          <p:nvPr/>
        </p:nvSpPr>
        <p:spPr>
          <a:xfrm>
            <a:off x="1219200" y="762000"/>
            <a:ext cx="6553200" cy="15240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ফল</a:t>
            </a:r>
            <a:endParaRPr lang="en-US" sz="6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600" y="2667000"/>
            <a:ext cx="7010400" cy="3276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সম্পকে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মানব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কল্যানে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ভুমিকা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পারবো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সাধনা,ত্যাগ,কল্যানে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আমরাও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নিবেদিত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প্রিয়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নবীর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অনুপ্রানিত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হবো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24-Point Star 5"/>
          <p:cNvSpPr/>
          <p:nvPr/>
        </p:nvSpPr>
        <p:spPr>
          <a:xfrm>
            <a:off x="838200" y="762000"/>
            <a:ext cx="2819400" cy="1219200"/>
          </a:xfrm>
          <a:prstGeom prst="star24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লেখক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3810000" y="2057400"/>
            <a:ext cx="4343400" cy="22098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পেশায়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সাংবাদিক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হিসাবে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মাসিক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মোহাম্মদী,দৈনিক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মোহাম্মদী,দৈনিক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সেবক,সাপ্তাহিক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সওগাত,স্প্তাহিক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খাদেম,দি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মুসলমান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পত্রিকায়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962400" y="5562600"/>
            <a:ext cx="4267200" cy="5619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১৯৫৪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৮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নভেম্বর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মৃত্যু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USER\Desktop\1550388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057400"/>
            <a:ext cx="2819400" cy="3352800"/>
          </a:xfrm>
          <a:prstGeom prst="rect">
            <a:avLst/>
          </a:prstGeom>
          <a:noFill/>
        </p:spPr>
      </p:pic>
      <p:sp>
        <p:nvSpPr>
          <p:cNvPr id="12" name="Round Diagonal Corner Rectangle 11"/>
          <p:cNvSpPr/>
          <p:nvPr/>
        </p:nvSpPr>
        <p:spPr>
          <a:xfrm>
            <a:off x="3886200" y="1066800"/>
            <a:ext cx="4267200" cy="8382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১৮৯৬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সাতক্ষীরা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জেলায়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বাশদহ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গ্রামে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জন্মগ্রহন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ound Diagonal Corner Rectangle 12"/>
          <p:cNvSpPr/>
          <p:nvPr/>
        </p:nvSpPr>
        <p:spPr>
          <a:xfrm>
            <a:off x="3886200" y="4343400"/>
            <a:ext cx="4267200" cy="10668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গ্রন্থাবলীঃ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মহামানুষ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মহসিন,মরুভাস্কর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ছোটদের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ound Diagonal Corner Rectangle 13"/>
          <p:cNvSpPr/>
          <p:nvPr/>
        </p:nvSpPr>
        <p:spPr>
          <a:xfrm>
            <a:off x="838200" y="5486400"/>
            <a:ext cx="2743200" cy="609600"/>
          </a:xfrm>
          <a:prstGeom prst="round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ওয়াজেদ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atin typeface="NikoshBAN" pitchFamily="2" charset="0"/>
                <a:cs typeface="NikoshBAN" pitchFamily="2" charset="0"/>
              </a:rPr>
              <a:t>আলী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8305800" y="0"/>
            <a:ext cx="2286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4572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6248400"/>
            <a:ext cx="9144000" cy="228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32-Point Star 5"/>
          <p:cNvSpPr/>
          <p:nvPr/>
        </p:nvSpPr>
        <p:spPr>
          <a:xfrm>
            <a:off x="2133600" y="76200"/>
            <a:ext cx="4343400" cy="914400"/>
          </a:xfrm>
          <a:prstGeom prst="star32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990600"/>
            <a:ext cx="6629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১. হুদায়বিয়ার সন্ধি মুসলমানদের জন্য ছিল -</a:t>
            </a:r>
            <a:br>
              <a:rPr lang="as-IN" sz="2400" dirty="0" smtClean="0">
                <a:latin typeface="NikoshBAN" pitchFamily="2" charset="0"/>
                <a:cs typeface="NikoshBAN" pitchFamily="2" charset="0"/>
              </a:rPr>
            </a:br>
            <a:r>
              <a:rPr lang="el-GR" sz="2400" dirty="0" smtClean="0">
                <a:cs typeface="NikoshBAN" pitchFamily="2" charset="0"/>
              </a:rPr>
              <a:t>Ο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ক) গৌরবের</a:t>
            </a:r>
            <a:br>
              <a:rPr lang="as-IN" sz="2400" dirty="0" smtClean="0">
                <a:latin typeface="NikoshBAN" pitchFamily="2" charset="0"/>
                <a:cs typeface="NikoshBAN" pitchFamily="2" charset="0"/>
              </a:rPr>
            </a:br>
            <a:r>
              <a:rPr lang="el-GR" sz="2400" dirty="0" smtClean="0">
                <a:cs typeface="NikoshBAN" pitchFamily="2" charset="0"/>
              </a:rPr>
              <a:t>Ο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খ) অনুপ্রেরণার</a:t>
            </a:r>
            <a:br>
              <a:rPr lang="as-IN" sz="2400" dirty="0" smtClean="0">
                <a:latin typeface="NikoshBAN" pitchFamily="2" charset="0"/>
                <a:cs typeface="NikoshBAN" pitchFamily="2" charset="0"/>
              </a:rPr>
            </a:br>
            <a:r>
              <a:rPr lang="el-GR" sz="2400" dirty="0" smtClean="0">
                <a:cs typeface="NikoshBAN" pitchFamily="2" charset="0"/>
              </a:rPr>
              <a:t>Ο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গ) আশীর্বাদের</a:t>
            </a:r>
            <a:br>
              <a:rPr lang="as-IN" sz="2400" dirty="0" smtClean="0">
                <a:latin typeface="NikoshBAN" pitchFamily="2" charset="0"/>
                <a:cs typeface="NikoshBAN" pitchFamily="2" charset="0"/>
              </a:rPr>
            </a:br>
            <a:r>
              <a:rPr lang="el-GR" sz="2400" dirty="0" smtClean="0">
                <a:cs typeface="NikoshBAN" pitchFamily="2" charset="0"/>
              </a:rPr>
              <a:t>Ο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ঘ) অপমানের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3124200"/>
            <a:ext cx="7239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২. মানুষের একজন হইয়াও তিনি দুর্লভ, আমাদের অতি আপনজন হইয়াও তিনি বরণীয়। কারণ তিনি -</a:t>
            </a:r>
            <a:br>
              <a:rPr lang="as-IN" sz="2400" dirty="0" smtClean="0">
                <a:latin typeface="NikoshBAN" pitchFamily="2" charset="0"/>
                <a:cs typeface="NikoshBAN" pitchFamily="2" charset="0"/>
              </a:rPr>
            </a:b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সর্বগুণে গুণান্বিত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ii.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ত্যাগে মহিমান্বিত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iii.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কল্যাণ কামনায় স্বচ্ছ</a:t>
            </a:r>
            <a:br>
              <a:rPr lang="as-IN" sz="2400" dirty="0" smtClean="0">
                <a:latin typeface="NikoshBAN" pitchFamily="2" charset="0"/>
                <a:cs typeface="NikoshBAN" pitchFamily="2" charset="0"/>
              </a:rPr>
            </a:b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নিচের কোনটি সঠিক?</a:t>
            </a:r>
            <a:br>
              <a:rPr lang="as-IN" sz="2400" dirty="0" smtClean="0">
                <a:latin typeface="NikoshBAN" pitchFamily="2" charset="0"/>
                <a:cs typeface="NikoshBAN" pitchFamily="2" charset="0"/>
              </a:rPr>
            </a:br>
            <a:r>
              <a:rPr lang="el-GR" sz="2400" dirty="0" smtClean="0">
                <a:cs typeface="NikoshBAN" pitchFamily="2" charset="0"/>
              </a:rPr>
              <a:t>Ο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ii</a:t>
            </a:r>
            <a:br>
              <a:rPr lang="en-US" sz="2400" dirty="0" smtClean="0">
                <a:latin typeface="NikoshBAN" pitchFamily="2" charset="0"/>
                <a:cs typeface="NikoshBAN" pitchFamily="2" charset="0"/>
              </a:rPr>
            </a:br>
            <a:r>
              <a:rPr lang="el-GR" sz="2400" dirty="0" smtClean="0">
                <a:cs typeface="NikoshBAN" pitchFamily="2" charset="0"/>
              </a:rPr>
              <a:t>Ο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ii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iii</a:t>
            </a:r>
            <a:br>
              <a:rPr lang="en-US" sz="2400" dirty="0" smtClean="0">
                <a:latin typeface="NikoshBAN" pitchFamily="2" charset="0"/>
                <a:cs typeface="NikoshBAN" pitchFamily="2" charset="0"/>
              </a:rPr>
            </a:br>
            <a:r>
              <a:rPr lang="el-GR" sz="2400" dirty="0" smtClean="0">
                <a:cs typeface="NikoshBAN" pitchFamily="2" charset="0"/>
              </a:rPr>
              <a:t>Ο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iii</a:t>
            </a:r>
            <a:br>
              <a:rPr lang="en-US" sz="2400" dirty="0" smtClean="0">
                <a:latin typeface="NikoshBAN" pitchFamily="2" charset="0"/>
                <a:cs typeface="NikoshBAN" pitchFamily="2" charset="0"/>
              </a:rPr>
            </a:br>
            <a:r>
              <a:rPr lang="el-GR" sz="2400" dirty="0" smtClean="0">
                <a:cs typeface="NikoshBAN" pitchFamily="2" charset="0"/>
              </a:rPr>
              <a:t>Ο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i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ii </a:t>
            </a:r>
            <a:r>
              <a:rPr lang="as-IN" sz="2400" dirty="0" smtClean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iii                           </a:t>
            </a:r>
            <a:r>
              <a:rPr lang="as-IN" sz="2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সঠিক উত্তর: (ঘ)</a:t>
            </a:r>
            <a:endParaRPr lang="en-US" sz="2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962400" y="2209800"/>
            <a:ext cx="19319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dirty="0" smtClean="0">
                <a:solidFill>
                  <a:srgbClr val="FF0000"/>
                </a:solidFill>
              </a:rPr>
              <a:t>সঠিক উত্তর: (ক)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609600"/>
            <a:ext cx="7772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৩. কে শেষ পর্যন্ত হযরতের মৃত্যুশয্যার পাশে ছিলেন?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ক) হযরত ফাতিমা (রা)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খ) হযরত আবুবকর (রা)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গ) হযরত আলী (রা)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ঘ) হযরত উমর (রা)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সঠিক উত্তর: (খ)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as-IN" dirty="0" smtClean="0">
                <a:latin typeface="NikoshBAN" pitchFamily="2" charset="0"/>
                <a:cs typeface="NikoshBAN" pitchFamily="2" charset="0"/>
              </a:rPr>
              <a:t>৪. “হযরতের মৃত্যুর কথা প্রচারিত হইলে মদিনায় যেন আঁধার ঘনাইয়া আসিল” - এখানে ‘আঁধার ঘনাইয়া আসিল’ কোন অর্থে ব্যবহৃত হয়েছে?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ক) দিন শেষ হয়ে এলো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খ) রাতের আগমন ঘটল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গ) শোক বিহবল হয়ে পড়ল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ঘ) আনন্দে উদ্বেল হলো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সঠিক উত্তর: (গ)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610600" y="0"/>
            <a:ext cx="152400" cy="68580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381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477000"/>
            <a:ext cx="9144000" cy="152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3733800"/>
            <a:ext cx="7391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 smtClean="0">
                <a:latin typeface="NikoshBAN" pitchFamily="2" charset="0"/>
                <a:cs typeface="NikoshBAN" pitchFamily="2" charset="0"/>
              </a:rPr>
              <a:t>৫. বহুলোক কেন জমায়েত হন?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ক) যুদ্ধে যাবার প্রস্তুতি নিতে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খ) রসুলুল্লাহর পীড়ার খবর শুনে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গ) রসুলুল্রাহর নিমন্ত্রণ পেয়ে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ঘ) রসুলুল্লাহর বক্তৃতা শুন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     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সঠিক উত্তর: (খ)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as-IN" dirty="0" smtClean="0">
                <a:latin typeface="NikoshBAN" pitchFamily="2" charset="0"/>
                <a:cs typeface="NikoshBAN" pitchFamily="2" charset="0"/>
              </a:rPr>
              <a:t>৬. হযরত মুহম্মদ (স) কিসের আদর্শ প্রতিষ্ঠা করে গেছেন?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ক) মানুষের পক্ষে যা আচরণীয়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খ) সত্যের পথে যা অর্জিত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গ) ইসলামের পথে যা মহান</a:t>
            </a:r>
            <a:br>
              <a:rPr lang="as-IN" dirty="0" smtClean="0">
                <a:latin typeface="NikoshBAN" pitchFamily="2" charset="0"/>
                <a:cs typeface="NikoshBAN" pitchFamily="2" charset="0"/>
              </a:rPr>
            </a:br>
            <a:r>
              <a:rPr lang="el-GR" dirty="0" smtClean="0">
                <a:cs typeface="NikoshBAN" pitchFamily="2" charset="0"/>
              </a:rPr>
              <a:t>Ο </a:t>
            </a:r>
            <a:r>
              <a:rPr lang="as-IN" dirty="0" smtClean="0">
                <a:latin typeface="NikoshBAN" pitchFamily="2" charset="0"/>
                <a:cs typeface="NikoshBAN" pitchFamily="2" charset="0"/>
              </a:rPr>
              <a:t>ঘ) ধর্মের পথে যা আচরণীয়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                                               </a:t>
            </a:r>
            <a:r>
              <a:rPr lang="as-IN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সঠিক উত্তর: (ক)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373</Words>
  <Application>Microsoft Office PowerPoint</Application>
  <PresentationFormat>On-screen Show (4:3)</PresentationFormat>
  <Paragraphs>56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26</cp:revision>
  <dcterms:created xsi:type="dcterms:W3CDTF">2019-09-17T00:30:57Z</dcterms:created>
  <dcterms:modified xsi:type="dcterms:W3CDTF">2019-10-17T02:54:47Z</dcterms:modified>
</cp:coreProperties>
</file>