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60" r:id="rId4"/>
    <p:sldId id="259" r:id="rId5"/>
    <p:sldId id="261" r:id="rId6"/>
    <p:sldId id="258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5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D2E48-C117-4107-A8F6-315460E7F0E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E93B4E-8C77-4554-9AF7-9E5B48B24D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1FE64B-DB2D-47BC-ACB9-73DD2BB7A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5358875"/>
            <a:ext cx="1404209" cy="15049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BD9DCC-1484-412D-8B7F-5E8C66495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71817" y="5353012"/>
            <a:ext cx="1404209" cy="15049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464A57-624C-4168-BFD1-F2EF4D3D8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389" y="-18737"/>
            <a:ext cx="1404209" cy="15049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CDF8D0-3C01-4B12-9F92-C66AB6682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06" y="50390"/>
            <a:ext cx="1404209" cy="15049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6613F6-F0A8-4299-8E65-C8252BA4B225}"/>
              </a:ext>
            </a:extLst>
          </p:cNvPr>
          <p:cNvSpPr/>
          <p:nvPr/>
        </p:nvSpPr>
        <p:spPr>
          <a:xfrm>
            <a:off x="1828800" y="990600"/>
            <a:ext cx="5257800" cy="1447800"/>
          </a:xfrm>
          <a:prstGeom prst="rect">
            <a:avLst/>
          </a:prstGeom>
          <a:pattFill prst="divot">
            <a:fgClr>
              <a:schemeClr val="tx1">
                <a:lumMod val="50000"/>
                <a:lumOff val="50000"/>
              </a:schemeClr>
            </a:fgClr>
            <a:bgClr>
              <a:schemeClr val="bg1"/>
            </a:bgClr>
          </a:patt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bn-BD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স্বাগত</a:t>
            </a:r>
            <a:r>
              <a:rPr lang="en-US" sz="7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E25D1EB-FA60-4873-A729-964BAF200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048000"/>
            <a:ext cx="5257800" cy="3505200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676400"/>
            <a:ext cx="464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                                            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228600" y="1143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038600" y="2913732"/>
            <a:ext cx="4096753" cy="2123658"/>
          </a:xfrm>
          <a:prstGeom prst="rect">
            <a:avLst/>
          </a:prstGeom>
          <a:pattFill prst="smConfetti">
            <a:fgClr>
              <a:srgbClr val="AE1A1A"/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i="1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>
                <a:latin typeface="NikoshBAN" pitchFamily="2" charset="0"/>
                <a:cs typeface="NikoshBAN" pitchFamily="2" charset="0"/>
              </a:rPr>
              <a:t>আবু</a:t>
            </a:r>
            <a:r>
              <a:rPr lang="en-US" sz="36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>
                <a:latin typeface="NikoshBAN" pitchFamily="2" charset="0"/>
                <a:cs typeface="NikoshBAN" pitchFamily="2" charset="0"/>
              </a:rPr>
              <a:t>তাহের</a:t>
            </a:r>
            <a:endParaRPr lang="bn-BD" sz="3600" b="1" i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শিক্ষক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মুল্লাআতা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সরকারি প্রাথমিক বিদ্যালয়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ছাতক,সুনামগঞ্জ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। 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C11E564-7047-4551-83F2-351F50DED0D8}"/>
              </a:ext>
            </a:extLst>
          </p:cNvPr>
          <p:cNvSpPr/>
          <p:nvPr/>
        </p:nvSpPr>
        <p:spPr>
          <a:xfrm>
            <a:off x="3276600" y="936458"/>
            <a:ext cx="2895600" cy="1447800"/>
          </a:xfrm>
          <a:prstGeom prst="ellipse">
            <a:avLst/>
          </a:prstGeom>
          <a:pattFill prst="pct80">
            <a:fgClr>
              <a:srgbClr val="00B050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C2F00B-9DD1-4371-A4C6-E377DC67F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94894"/>
            <a:ext cx="2743200" cy="2998232"/>
          </a:xfrm>
          <a:prstGeom prst="rect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C050A0-E4DD-4BDA-8931-410FA6780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5358875"/>
            <a:ext cx="1404209" cy="15049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5F9C7F-4751-4608-8334-740F2DBE73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89402" y="5431615"/>
            <a:ext cx="1404209" cy="1504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36591" y="1863912"/>
            <a:ext cx="3797968" cy="2246769"/>
          </a:xfrm>
          <a:prstGeom prst="rect">
            <a:avLst/>
          </a:prstGeom>
          <a:pattFill prst="pct40">
            <a:fgClr>
              <a:schemeClr val="accent5"/>
            </a:fgClr>
            <a:bgClr>
              <a:schemeClr val="bg1"/>
            </a:bgClr>
          </a:patt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শ্রেণী-  ১ম   </a:t>
            </a:r>
          </a:p>
          <a:p>
            <a:pPr algn="ctr"/>
            <a:r>
              <a:rPr lang="bn-BD" sz="2800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বিষয় –বাংলা</a:t>
            </a:r>
          </a:p>
          <a:p>
            <a:pPr algn="ctr"/>
            <a:r>
              <a:rPr lang="bn-BD" sz="2800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– ৭ </a:t>
            </a:r>
          </a:p>
          <a:p>
            <a:pPr algn="ctr"/>
            <a:r>
              <a:rPr lang="bn-BD" sz="2800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বর্ণ শিখি</a:t>
            </a:r>
          </a:p>
          <a:p>
            <a:pPr algn="ctr"/>
            <a:r>
              <a:rPr lang="bn-BD" sz="2800" b="1" i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 – ৪০ মিনিট</a:t>
            </a:r>
            <a:endParaRPr lang="en-US" sz="2800" b="1" i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D458BF0-2050-4507-838E-E681CABBFF08}"/>
              </a:ext>
            </a:extLst>
          </p:cNvPr>
          <p:cNvSpPr/>
          <p:nvPr/>
        </p:nvSpPr>
        <p:spPr>
          <a:xfrm>
            <a:off x="0" y="1905000"/>
            <a:ext cx="3962400" cy="2209800"/>
          </a:xfrm>
          <a:prstGeom prst="rightArrow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i="1" u="sng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বিষয় পরিচিতি</a:t>
            </a:r>
            <a:endParaRPr lang="en-US" sz="4400" b="1" i="1" u="sng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BCD679-D3F8-4545-83EC-86819FDEC5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2475" y="5233925"/>
            <a:ext cx="1876550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FF8147-452F-4783-9E10-CBABF68AD5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450" y="5486400"/>
            <a:ext cx="1876550" cy="1371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914400"/>
            <a:ext cx="5562600" cy="1200329"/>
          </a:xfrm>
          <a:prstGeom prst="rect">
            <a:avLst/>
          </a:prstGeom>
          <a:pattFill prst="dashVert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i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i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895600"/>
            <a:ext cx="8229600" cy="2308324"/>
          </a:xfrm>
          <a:prstGeom prst="rect">
            <a:avLst/>
          </a:prstGeom>
          <a:pattFill prst="dashVert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    আ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 ধ্বনি মনোযোগ  সহকারে    </a:t>
            </a:r>
          </a:p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   শুনতে পারবে । </a:t>
            </a:r>
          </a:p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  আ </a:t>
            </a:r>
            <a:r>
              <a:rPr lang="bn-BD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বর্ণ দুইটি চিহ্ণিত করতে পারবে।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BC0B69-90AF-4095-B244-256F5B2A1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5195"/>
            <a:ext cx="9067800" cy="14750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780871"/>
            <a:ext cx="6172200" cy="1200329"/>
          </a:xfrm>
          <a:prstGeom prst="rect">
            <a:avLst/>
          </a:prstGeom>
          <a:pattFill prst="ltHorz">
            <a:fgClr>
              <a:schemeClr val="accent3">
                <a:lumMod val="40000"/>
                <a:lumOff val="60000"/>
              </a:schemeClr>
            </a:fgClr>
            <a:bgClr>
              <a:schemeClr val="bg1"/>
            </a:bgClr>
          </a:pattFill>
          <a:ln w="571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আবেগ সৃষ্টি</a:t>
            </a:r>
            <a:endParaRPr lang="bn-BD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2743200"/>
            <a:ext cx="6781800" cy="2862322"/>
          </a:xfrm>
          <a:prstGeom prst="rect">
            <a:avLst/>
          </a:prstGeom>
          <a:pattFill prst="ltHorz">
            <a:fgClr>
              <a:schemeClr val="accent5"/>
            </a:fgClr>
            <a:bgClr>
              <a:schemeClr val="bg1"/>
            </a:bgClr>
          </a:pattFill>
          <a:ln w="5715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আতা   গাছে   তোতা   পাখি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                            ডালিম  গাছে  মউ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এত  ডাকি  তবু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                       কথা  কও  না  কেন  বউ</a:t>
            </a: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AC765F-A38E-4425-9818-6D458A722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24326" y="1838325"/>
            <a:ext cx="895350" cy="9143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1100" y="1295400"/>
            <a:ext cx="6858000" cy="923330"/>
          </a:xfrm>
          <a:prstGeom prst="rect">
            <a:avLst/>
          </a:prstGeom>
          <a:pattFill prst="solidDmnd">
            <a:fgClr>
              <a:schemeClr val="accent3">
                <a:lumMod val="40000"/>
                <a:lumOff val="60000"/>
              </a:schemeClr>
            </a:fgClr>
            <a:bgClr>
              <a:schemeClr val="bg1"/>
            </a:bgClr>
          </a:patt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পাঠের  শিরোনাম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895600"/>
            <a:ext cx="7696200" cy="1446550"/>
          </a:xfrm>
          <a:prstGeom prst="rect">
            <a:avLst/>
          </a:prstGeom>
          <a:pattFill prst="solidDmnd">
            <a:fgClr>
              <a:schemeClr val="accent3"/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>
                <a:latin typeface="NikoshBAN" pitchFamily="2" charset="0"/>
                <a:cs typeface="NikoshBAN" pitchFamily="2" charset="0"/>
              </a:rPr>
              <a:t>বর্ণ   </a:t>
            </a:r>
            <a:r>
              <a:rPr lang="bn-BD" sz="8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শিখি</a:t>
            </a:r>
            <a:r>
              <a:rPr lang="bn-BD" sz="88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8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bn-BD" sz="88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8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bn-BD" sz="8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dirty="0">
                <a:latin typeface="NikoshBAN" pitchFamily="2" charset="0"/>
                <a:cs typeface="NikoshBAN" pitchFamily="2" charset="0"/>
              </a:rPr>
              <a:t> 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199B0A-B27D-4D0A-B2E2-FFD12A159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9144000" cy="1207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874812"/>
            <a:ext cx="6705600" cy="1015663"/>
          </a:xfrm>
          <a:prstGeom prst="rect">
            <a:avLst/>
          </a:prstGeom>
          <a:pattFill prst="solidDmnd">
            <a:fgClr>
              <a:schemeClr val="accent3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6000" i="1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6000" i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5007114"/>
            <a:ext cx="2412609" cy="830997"/>
          </a:xfrm>
          <a:prstGeom prst="rect">
            <a:avLst/>
          </a:prstGeom>
          <a:pattFill prst="lgGrid">
            <a:fgClr>
              <a:schemeClr val="accent3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লি ওড়ে।               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2438400"/>
            <a:ext cx="1143000" cy="1015663"/>
          </a:xfrm>
          <a:prstGeom prst="rect">
            <a:avLst/>
          </a:prstGeom>
          <a:pattFill prst="diagBrick">
            <a:fgClr>
              <a:schemeClr val="tx2">
                <a:lumMod val="60000"/>
                <a:lumOff val="40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bn-BD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2438400"/>
            <a:ext cx="2362200" cy="923330"/>
          </a:xfrm>
          <a:prstGeom prst="rect">
            <a:avLst/>
          </a:prstGeom>
          <a:pattFill prst="pct25">
            <a:fgClr>
              <a:schemeClr val="accent3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 চরে।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7400" y="2438400"/>
            <a:ext cx="838200" cy="1015663"/>
          </a:xfrm>
          <a:prstGeom prst="rect">
            <a:avLst/>
          </a:prstGeom>
          <a:pattFill prst="ltHorz">
            <a:fgClr>
              <a:schemeClr val="accent2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1800" y="2438400"/>
            <a:ext cx="914400" cy="1015663"/>
          </a:xfrm>
          <a:prstGeom prst="rect">
            <a:avLst/>
          </a:prstGeom>
          <a:pattFill prst="lgCheck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48600" y="2438400"/>
            <a:ext cx="990600" cy="1015663"/>
          </a:xfrm>
          <a:prstGeom prst="rect">
            <a:avLst/>
          </a:prstGeom>
          <a:pattFill prst="dashVert">
            <a:fgClr>
              <a:schemeClr val="accent2"/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79372" y="5105399"/>
            <a:ext cx="1143000" cy="923330"/>
          </a:xfrm>
          <a:prstGeom prst="rect">
            <a:avLst/>
          </a:prstGeom>
          <a:pattFill prst="dashUpDiag">
            <a:fgClr>
              <a:schemeClr val="accent3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9920" y="5105400"/>
            <a:ext cx="838200" cy="1015663"/>
          </a:xfrm>
          <a:prstGeom prst="rect">
            <a:avLst/>
          </a:prstGeom>
          <a:pattFill prst="dkVert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>
                <a:latin typeface="NikoshBAN" pitchFamily="2" charset="0"/>
                <a:cs typeface="NikoshBAN" pitchFamily="2" charset="0"/>
              </a:rPr>
              <a:t>লি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               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4800" y="5105400"/>
            <a:ext cx="990600" cy="1015663"/>
          </a:xfrm>
          <a:prstGeom prst="rect">
            <a:avLst/>
          </a:prstGeom>
          <a:pattFill prst="pct40">
            <a:fgClr>
              <a:schemeClr val="accent6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G:\goat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362200"/>
            <a:ext cx="1554480" cy="13690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G:\b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5029200"/>
            <a:ext cx="1371600" cy="8770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A2947D9-6699-4534-A809-1E476EC96FED}"/>
              </a:ext>
            </a:extLst>
          </p:cNvPr>
          <p:cNvSpPr/>
          <p:nvPr/>
        </p:nvSpPr>
        <p:spPr>
          <a:xfrm>
            <a:off x="5867400" y="5105399"/>
            <a:ext cx="1005840" cy="1015663"/>
          </a:xfrm>
          <a:prstGeom prst="rect">
            <a:avLst/>
          </a:prstGeom>
          <a:pattFill prst="dashVert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dirty="0"/>
              <a:t> 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67529B-BEC7-43F8-B59E-523FA967F8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05302" y="2019300"/>
            <a:ext cx="533400" cy="9143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8600" y="1524000"/>
            <a:ext cx="1295400" cy="923330"/>
          </a:xfrm>
          <a:prstGeom prst="rect">
            <a:avLst/>
          </a:prstGeom>
          <a:pattFill prst="pct10">
            <a:fgClr>
              <a:schemeClr val="accent6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677" y="3581400"/>
            <a:ext cx="2438400" cy="923330"/>
          </a:xfrm>
          <a:prstGeom prst="rect">
            <a:avLst/>
          </a:prstGeom>
          <a:pattFill prst="pct20">
            <a:fgClr>
              <a:schemeClr val="accent6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 চাই।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5100" y="1511892"/>
            <a:ext cx="1066799" cy="923330"/>
          </a:xfrm>
          <a:prstGeom prst="rect">
            <a:avLst/>
          </a:prstGeom>
          <a:pattFill prst="dashVert">
            <a:fgClr>
              <a:schemeClr val="accent6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67350" y="1524000"/>
            <a:ext cx="933450" cy="923330"/>
          </a:xfrm>
          <a:prstGeom prst="rect">
            <a:avLst/>
          </a:prstGeom>
          <a:pattFill prst="openDmnd">
            <a:fgClr>
              <a:schemeClr val="accent6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5100" y="3512403"/>
            <a:ext cx="952499" cy="923330"/>
          </a:xfrm>
          <a:prstGeom prst="rect">
            <a:avLst/>
          </a:prstGeom>
          <a:pattFill prst="divot">
            <a:fgClr>
              <a:schemeClr val="accent6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তা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85649" y="3511062"/>
            <a:ext cx="1066800" cy="923330"/>
          </a:xfrm>
          <a:prstGeom prst="rect">
            <a:avLst/>
          </a:prstGeom>
          <a:pattFill prst="pct30">
            <a:fgClr>
              <a:schemeClr val="accent6"/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677" y="1447800"/>
            <a:ext cx="2259623" cy="923330"/>
          </a:xfrm>
          <a:prstGeom prst="rect">
            <a:avLst/>
          </a:prstGeom>
          <a:pattFill prst="pct40">
            <a:fgClr>
              <a:schemeClr val="accent6">
                <a:lumMod val="75000"/>
              </a:schemeClr>
            </a:fgClr>
            <a:bgClr>
              <a:schemeClr val="bg1"/>
            </a:bgClr>
          </a:patt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 খাই</a:t>
            </a:r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 flipH="1">
            <a:off x="3882683" y="3512403"/>
            <a:ext cx="1280160" cy="923330"/>
          </a:xfrm>
          <a:prstGeom prst="rect">
            <a:avLst/>
          </a:prstGeom>
          <a:pattFill prst="pct10">
            <a:fgClr>
              <a:schemeClr val="accent6">
                <a:lumMod val="75000"/>
              </a:schemeClr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lvl="0"/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bn-BD" sz="5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</a:t>
            </a:r>
            <a:endParaRPr lang="en-US" sz="5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96199" y="1511892"/>
            <a:ext cx="1028701" cy="923330"/>
          </a:xfrm>
          <a:prstGeom prst="rect">
            <a:avLst/>
          </a:prstGeom>
          <a:pattFill prst="divot">
            <a:fgClr>
              <a:schemeClr val="accent6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57800" y="3505200"/>
            <a:ext cx="933450" cy="923330"/>
          </a:xfrm>
          <a:prstGeom prst="rect">
            <a:avLst/>
          </a:prstGeom>
          <a:pattFill prst="pct40">
            <a:fgClr>
              <a:schemeClr val="accent6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G:\man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295400"/>
            <a:ext cx="1371600" cy="12639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1" name="Picture 3" descr="G:\ata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3505200"/>
            <a:ext cx="1280160" cy="958881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DD5A37-0E93-4688-8438-A674092046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5358875"/>
            <a:ext cx="1404209" cy="15049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F6FC80-BE6E-49C8-81FD-35C5BB4056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69349" y="5403402"/>
            <a:ext cx="1404209" cy="1504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1066800"/>
            <a:ext cx="6096000" cy="1323439"/>
          </a:xfrm>
          <a:prstGeom prst="rect">
            <a:avLst/>
          </a:prstGeom>
          <a:pattFill prst="pct40">
            <a:fgClr>
              <a:srgbClr val="FF0000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2895600"/>
            <a:ext cx="7848600" cy="769441"/>
          </a:xfrm>
          <a:prstGeom prst="rect">
            <a:avLst/>
          </a:prstGeom>
          <a:pattFill prst="sphere">
            <a:fgClr>
              <a:srgbClr val="FFFF00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ছোট দলে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সময়- ৫ মিনিট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4058077"/>
            <a:ext cx="6172200" cy="2062103"/>
          </a:xfrm>
          <a:prstGeom prst="rect">
            <a:avLst/>
          </a:prstGeom>
          <a:pattFill prst="pct5">
            <a:fgClr>
              <a:srgbClr val="FF0000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১) 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নিচে দাগ দাও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</a:p>
          <a:p>
            <a:pPr marL="914400" indent="-914400" algn="ctr"/>
            <a:r>
              <a:rPr lang="bn-B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অলস</a:t>
            </a:r>
            <a:r>
              <a:rPr lang="bn-B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অকাল</a:t>
            </a:r>
            <a:r>
              <a:rPr lang="bn-B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।  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(2)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bn-BD" sz="3200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নিচে দাগ দাও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bn-B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আনারস</a:t>
            </a:r>
            <a:r>
              <a:rPr lang="bn-B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আপেল । </a:t>
            </a:r>
          </a:p>
        </p:txBody>
      </p:sp>
      <p:sp>
        <p:nvSpPr>
          <p:cNvPr id="9" name="Rectangle 8"/>
          <p:cNvSpPr/>
          <p:nvPr/>
        </p:nvSpPr>
        <p:spPr>
          <a:xfrm>
            <a:off x="-267687" y="4058077"/>
            <a:ext cx="3353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eautifulRedFlow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883635" y="2069365"/>
            <a:ext cx="3681530" cy="54864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168DA89-D2A3-4238-B75B-E7F5DBC13916}"/>
              </a:ext>
            </a:extLst>
          </p:cNvPr>
          <p:cNvSpPr/>
          <p:nvPr/>
        </p:nvSpPr>
        <p:spPr>
          <a:xfrm>
            <a:off x="2590800" y="685800"/>
            <a:ext cx="3962400" cy="2057400"/>
          </a:xfrm>
          <a:prstGeom prst="ellipse">
            <a:avLst/>
          </a:prstGeom>
          <a:pattFill prst="dashVert">
            <a:fgClr>
              <a:schemeClr val="accent3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672</TotalTime>
  <Words>146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Constantia</vt:lpstr>
      <vt:lpstr>NikoshBAN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noakhali</dc:creator>
  <cp:lastModifiedBy>user</cp:lastModifiedBy>
  <cp:revision>129</cp:revision>
  <dcterms:created xsi:type="dcterms:W3CDTF">2006-08-16T00:00:00Z</dcterms:created>
  <dcterms:modified xsi:type="dcterms:W3CDTF">2019-10-13T07:58:43Z</dcterms:modified>
</cp:coreProperties>
</file>