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sldIdLst>
    <p:sldId id="256" r:id="rId2"/>
    <p:sldId id="301" r:id="rId3"/>
    <p:sldId id="326" r:id="rId4"/>
    <p:sldId id="335" r:id="rId5"/>
    <p:sldId id="319" r:id="rId6"/>
    <p:sldId id="333" r:id="rId7"/>
    <p:sldId id="338" r:id="rId8"/>
    <p:sldId id="306" r:id="rId9"/>
    <p:sldId id="339" r:id="rId10"/>
    <p:sldId id="323" r:id="rId11"/>
    <p:sldId id="340" r:id="rId12"/>
    <p:sldId id="337" r:id="rId13"/>
    <p:sldId id="308" r:id="rId14"/>
    <p:sldId id="332" r:id="rId15"/>
    <p:sldId id="310" r:id="rId16"/>
    <p:sldId id="311" r:id="rId17"/>
    <p:sldId id="31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69" d="100"/>
          <a:sy n="69" d="100"/>
        </p:scale>
        <p:origin x="-140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70A38-AEF1-42D3-B23C-DB14D1E9BEEA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</dgm:pt>
    <dgm:pt modelId="{A3594053-A7FA-44FE-A60E-4867AB0542F0}">
      <dgm:prSet phldrT="[Text]" custT="1"/>
      <dgm:spPr/>
      <dgm:t>
        <a:bodyPr/>
        <a:lstStyle/>
        <a:p>
          <a:r>
            <a: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রাজনৈতিক দল কি বলতে পারবে।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56635AA-B37D-419F-9DC0-A87F39016E41}" type="parTrans" cxnId="{E45E7EA6-1AAA-4312-929B-6E3F1C9229A7}">
      <dgm:prSet/>
      <dgm:spPr/>
      <dgm:t>
        <a:bodyPr/>
        <a:lstStyle/>
        <a:p>
          <a:endParaRPr lang="en-US"/>
        </a:p>
      </dgm:t>
    </dgm:pt>
    <dgm:pt modelId="{0DCECAAB-3216-46D0-8D37-6CD744971B47}" type="sibTrans" cxnId="{E45E7EA6-1AAA-4312-929B-6E3F1C9229A7}">
      <dgm:prSet/>
      <dgm:spPr/>
      <dgm:t>
        <a:bodyPr/>
        <a:lstStyle/>
        <a:p>
          <a:endParaRPr lang="en-US"/>
        </a:p>
      </dgm:t>
    </dgm:pt>
    <dgm:pt modelId="{645BBE22-FB58-4C6A-93B8-A5CE21314F7B}">
      <dgm:prSet phldrT="[Text]" custT="1"/>
      <dgm:spPr/>
      <dgm:t>
        <a:bodyPr/>
        <a:lstStyle/>
        <a:p>
          <a:r>
            <a: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রাজনৈতিক দলের বৈশিষ্ট্য বলতে পারবে।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175047A-A6BB-410B-B6D6-77C6ED7CF386}" type="parTrans" cxnId="{F7B76DE4-9687-4468-8BC3-C8E36DD6E84C}">
      <dgm:prSet/>
      <dgm:spPr/>
      <dgm:t>
        <a:bodyPr/>
        <a:lstStyle/>
        <a:p>
          <a:endParaRPr lang="en-US"/>
        </a:p>
      </dgm:t>
    </dgm:pt>
    <dgm:pt modelId="{52AAAA27-77F4-4024-91AB-99C19AA94C1E}" type="sibTrans" cxnId="{F7B76DE4-9687-4468-8BC3-C8E36DD6E84C}">
      <dgm:prSet/>
      <dgm:spPr/>
      <dgm:t>
        <a:bodyPr/>
        <a:lstStyle/>
        <a:p>
          <a:endParaRPr lang="en-US"/>
        </a:p>
      </dgm:t>
    </dgm:pt>
    <dgm:pt modelId="{98125984-DE9E-4CAC-B8C8-C9160E91C3AB}">
      <dgm:prSet phldrT="[Text]" custT="1"/>
      <dgm:spPr/>
      <dgm:t>
        <a:bodyPr/>
        <a:lstStyle/>
        <a:p>
          <a:r>
            <a: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রাজনৈতিক দলের কার্যাবলি বলতে পারবে।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57CF170-640E-4D9A-9AEE-C23776671C60}" type="parTrans" cxnId="{C4DC96F0-0537-40EE-A2CD-7F2C652318FC}">
      <dgm:prSet/>
      <dgm:spPr/>
      <dgm:t>
        <a:bodyPr/>
        <a:lstStyle/>
        <a:p>
          <a:endParaRPr lang="en-US"/>
        </a:p>
      </dgm:t>
    </dgm:pt>
    <dgm:pt modelId="{3934D73B-1BBC-4208-821E-B564995957E4}" type="sibTrans" cxnId="{C4DC96F0-0537-40EE-A2CD-7F2C652318FC}">
      <dgm:prSet/>
      <dgm:spPr/>
      <dgm:t>
        <a:bodyPr/>
        <a:lstStyle/>
        <a:p>
          <a:endParaRPr lang="en-US"/>
        </a:p>
      </dgm:t>
    </dgm:pt>
    <dgm:pt modelId="{6B22878C-49F5-43E0-AC11-FA317A29DFC7}" type="pres">
      <dgm:prSet presAssocID="{6C770A38-AEF1-42D3-B23C-DB14D1E9BEEA}" presName="linear" presStyleCnt="0">
        <dgm:presLayoutVars>
          <dgm:dir/>
          <dgm:resizeHandles val="exact"/>
        </dgm:presLayoutVars>
      </dgm:prSet>
      <dgm:spPr/>
    </dgm:pt>
    <dgm:pt modelId="{67ED8E46-C8CC-4489-BC16-A25145F01120}" type="pres">
      <dgm:prSet presAssocID="{A3594053-A7FA-44FE-A60E-4867AB0542F0}" presName="comp" presStyleCnt="0"/>
      <dgm:spPr/>
    </dgm:pt>
    <dgm:pt modelId="{1247273A-29FA-4EEA-A773-7D346EA21BA8}" type="pres">
      <dgm:prSet presAssocID="{A3594053-A7FA-44FE-A60E-4867AB0542F0}" presName="box" presStyleLbl="node1" presStyleIdx="0" presStyleCnt="3"/>
      <dgm:spPr/>
      <dgm:t>
        <a:bodyPr/>
        <a:lstStyle/>
        <a:p>
          <a:endParaRPr lang="en-US"/>
        </a:p>
      </dgm:t>
    </dgm:pt>
    <dgm:pt modelId="{69AC3B37-CC2F-4643-8076-D397A19A7CE4}" type="pres">
      <dgm:prSet presAssocID="{A3594053-A7FA-44FE-A60E-4867AB0542F0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A7732A56-82E7-4B81-AA90-BACB4232E0AD}" type="pres">
      <dgm:prSet presAssocID="{A3594053-A7FA-44FE-A60E-4867AB0542F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7D78E-B2BA-4FEB-A478-C2AE0DCAC856}" type="pres">
      <dgm:prSet presAssocID="{0DCECAAB-3216-46D0-8D37-6CD744971B47}" presName="spacer" presStyleCnt="0"/>
      <dgm:spPr/>
    </dgm:pt>
    <dgm:pt modelId="{3F7E95A5-A28D-4ABC-ADA9-CB356F7BBE81}" type="pres">
      <dgm:prSet presAssocID="{645BBE22-FB58-4C6A-93B8-A5CE21314F7B}" presName="comp" presStyleCnt="0"/>
      <dgm:spPr/>
    </dgm:pt>
    <dgm:pt modelId="{D788939A-39E5-437E-8418-C88BB176BD7B}" type="pres">
      <dgm:prSet presAssocID="{645BBE22-FB58-4C6A-93B8-A5CE21314F7B}" presName="box" presStyleLbl="node1" presStyleIdx="1" presStyleCnt="3"/>
      <dgm:spPr/>
      <dgm:t>
        <a:bodyPr/>
        <a:lstStyle/>
        <a:p>
          <a:endParaRPr lang="en-US"/>
        </a:p>
      </dgm:t>
    </dgm:pt>
    <dgm:pt modelId="{D11E825D-6009-44B0-B159-3EC5236D1D51}" type="pres">
      <dgm:prSet presAssocID="{645BBE22-FB58-4C6A-93B8-A5CE21314F7B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3A33F756-41D9-43BE-98BF-4B3A099F0659}" type="pres">
      <dgm:prSet presAssocID="{645BBE22-FB58-4C6A-93B8-A5CE21314F7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D787D-7486-4B05-86BC-A1E722D71938}" type="pres">
      <dgm:prSet presAssocID="{52AAAA27-77F4-4024-91AB-99C19AA94C1E}" presName="spacer" presStyleCnt="0"/>
      <dgm:spPr/>
    </dgm:pt>
    <dgm:pt modelId="{9F5152BA-0534-4BA2-979C-A2B2AE7CC867}" type="pres">
      <dgm:prSet presAssocID="{98125984-DE9E-4CAC-B8C8-C9160E91C3AB}" presName="comp" presStyleCnt="0"/>
      <dgm:spPr/>
    </dgm:pt>
    <dgm:pt modelId="{5A6B833B-C2C7-46F5-B894-5C50D054ADD0}" type="pres">
      <dgm:prSet presAssocID="{98125984-DE9E-4CAC-B8C8-C9160E91C3AB}" presName="box" presStyleLbl="node1" presStyleIdx="2" presStyleCnt="3"/>
      <dgm:spPr/>
      <dgm:t>
        <a:bodyPr/>
        <a:lstStyle/>
        <a:p>
          <a:endParaRPr lang="en-US"/>
        </a:p>
      </dgm:t>
    </dgm:pt>
    <dgm:pt modelId="{8BA16C85-A219-48FD-A161-DAD4C8A1BD75}" type="pres">
      <dgm:prSet presAssocID="{98125984-DE9E-4CAC-B8C8-C9160E91C3AB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CD111383-FA87-41FA-B41B-86F62ABCEACA}" type="pres">
      <dgm:prSet presAssocID="{98125984-DE9E-4CAC-B8C8-C9160E91C3A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171D4B-AA11-4C32-A0D6-FBB39ED5C168}" type="presOf" srcId="{98125984-DE9E-4CAC-B8C8-C9160E91C3AB}" destId="{5A6B833B-C2C7-46F5-B894-5C50D054ADD0}" srcOrd="0" destOrd="0" presId="urn:microsoft.com/office/officeart/2005/8/layout/vList4"/>
    <dgm:cxn modelId="{E4F81342-D457-4404-A3A8-79E35951E839}" type="presOf" srcId="{A3594053-A7FA-44FE-A60E-4867AB0542F0}" destId="{A7732A56-82E7-4B81-AA90-BACB4232E0AD}" srcOrd="1" destOrd="0" presId="urn:microsoft.com/office/officeart/2005/8/layout/vList4"/>
    <dgm:cxn modelId="{F7B76DE4-9687-4468-8BC3-C8E36DD6E84C}" srcId="{6C770A38-AEF1-42D3-B23C-DB14D1E9BEEA}" destId="{645BBE22-FB58-4C6A-93B8-A5CE21314F7B}" srcOrd="1" destOrd="0" parTransId="{C175047A-A6BB-410B-B6D6-77C6ED7CF386}" sibTransId="{52AAAA27-77F4-4024-91AB-99C19AA94C1E}"/>
    <dgm:cxn modelId="{E45E7EA6-1AAA-4312-929B-6E3F1C9229A7}" srcId="{6C770A38-AEF1-42D3-B23C-DB14D1E9BEEA}" destId="{A3594053-A7FA-44FE-A60E-4867AB0542F0}" srcOrd="0" destOrd="0" parTransId="{A56635AA-B37D-419F-9DC0-A87F39016E41}" sibTransId="{0DCECAAB-3216-46D0-8D37-6CD744971B47}"/>
    <dgm:cxn modelId="{615C6516-3E00-47CA-B4CC-F324FBCEC5C6}" type="presOf" srcId="{6C770A38-AEF1-42D3-B23C-DB14D1E9BEEA}" destId="{6B22878C-49F5-43E0-AC11-FA317A29DFC7}" srcOrd="0" destOrd="0" presId="urn:microsoft.com/office/officeart/2005/8/layout/vList4"/>
    <dgm:cxn modelId="{93F0989E-7B68-4E70-BFFE-88E30DAB5281}" type="presOf" srcId="{645BBE22-FB58-4C6A-93B8-A5CE21314F7B}" destId="{D788939A-39E5-437E-8418-C88BB176BD7B}" srcOrd="0" destOrd="0" presId="urn:microsoft.com/office/officeart/2005/8/layout/vList4"/>
    <dgm:cxn modelId="{C4DC96F0-0537-40EE-A2CD-7F2C652318FC}" srcId="{6C770A38-AEF1-42D3-B23C-DB14D1E9BEEA}" destId="{98125984-DE9E-4CAC-B8C8-C9160E91C3AB}" srcOrd="2" destOrd="0" parTransId="{457CF170-640E-4D9A-9AEE-C23776671C60}" sibTransId="{3934D73B-1BBC-4208-821E-B564995957E4}"/>
    <dgm:cxn modelId="{5236606E-50A8-4E87-B8B5-FCCA6681143F}" type="presOf" srcId="{98125984-DE9E-4CAC-B8C8-C9160E91C3AB}" destId="{CD111383-FA87-41FA-B41B-86F62ABCEACA}" srcOrd="1" destOrd="0" presId="urn:microsoft.com/office/officeart/2005/8/layout/vList4"/>
    <dgm:cxn modelId="{95441C43-F6D0-4760-85E9-3718A980173B}" type="presOf" srcId="{A3594053-A7FA-44FE-A60E-4867AB0542F0}" destId="{1247273A-29FA-4EEA-A773-7D346EA21BA8}" srcOrd="0" destOrd="0" presId="urn:microsoft.com/office/officeart/2005/8/layout/vList4"/>
    <dgm:cxn modelId="{BD50821D-0E2E-442F-8F53-DF1BBE16E84E}" type="presOf" srcId="{645BBE22-FB58-4C6A-93B8-A5CE21314F7B}" destId="{3A33F756-41D9-43BE-98BF-4B3A099F0659}" srcOrd="1" destOrd="0" presId="urn:microsoft.com/office/officeart/2005/8/layout/vList4"/>
    <dgm:cxn modelId="{7F9C2733-9331-4192-AF91-017FC5E9DA51}" type="presParOf" srcId="{6B22878C-49F5-43E0-AC11-FA317A29DFC7}" destId="{67ED8E46-C8CC-4489-BC16-A25145F01120}" srcOrd="0" destOrd="0" presId="urn:microsoft.com/office/officeart/2005/8/layout/vList4"/>
    <dgm:cxn modelId="{F0CD3948-19EA-4624-B3C3-6749E0C42B10}" type="presParOf" srcId="{67ED8E46-C8CC-4489-BC16-A25145F01120}" destId="{1247273A-29FA-4EEA-A773-7D346EA21BA8}" srcOrd="0" destOrd="0" presId="urn:microsoft.com/office/officeart/2005/8/layout/vList4"/>
    <dgm:cxn modelId="{B5ECC8E3-DFD0-4772-B7F8-F9818BD8527E}" type="presParOf" srcId="{67ED8E46-C8CC-4489-BC16-A25145F01120}" destId="{69AC3B37-CC2F-4643-8076-D397A19A7CE4}" srcOrd="1" destOrd="0" presId="urn:microsoft.com/office/officeart/2005/8/layout/vList4"/>
    <dgm:cxn modelId="{1DE58309-41E1-4506-B34B-05161E57127D}" type="presParOf" srcId="{67ED8E46-C8CC-4489-BC16-A25145F01120}" destId="{A7732A56-82E7-4B81-AA90-BACB4232E0AD}" srcOrd="2" destOrd="0" presId="urn:microsoft.com/office/officeart/2005/8/layout/vList4"/>
    <dgm:cxn modelId="{656C7C77-B5B7-4EF5-82F8-19C26E18F80A}" type="presParOf" srcId="{6B22878C-49F5-43E0-AC11-FA317A29DFC7}" destId="{7487D78E-B2BA-4FEB-A478-C2AE0DCAC856}" srcOrd="1" destOrd="0" presId="urn:microsoft.com/office/officeart/2005/8/layout/vList4"/>
    <dgm:cxn modelId="{1E1FD5A5-1791-4B0B-AF01-24AC00D5CD8C}" type="presParOf" srcId="{6B22878C-49F5-43E0-AC11-FA317A29DFC7}" destId="{3F7E95A5-A28D-4ABC-ADA9-CB356F7BBE81}" srcOrd="2" destOrd="0" presId="urn:microsoft.com/office/officeart/2005/8/layout/vList4"/>
    <dgm:cxn modelId="{EA394A7D-2BBC-4B22-BDA1-82560828DEBE}" type="presParOf" srcId="{3F7E95A5-A28D-4ABC-ADA9-CB356F7BBE81}" destId="{D788939A-39E5-437E-8418-C88BB176BD7B}" srcOrd="0" destOrd="0" presId="urn:microsoft.com/office/officeart/2005/8/layout/vList4"/>
    <dgm:cxn modelId="{894CD668-7DDA-41D5-AD97-EDC72BA1E7E0}" type="presParOf" srcId="{3F7E95A5-A28D-4ABC-ADA9-CB356F7BBE81}" destId="{D11E825D-6009-44B0-B159-3EC5236D1D51}" srcOrd="1" destOrd="0" presId="urn:microsoft.com/office/officeart/2005/8/layout/vList4"/>
    <dgm:cxn modelId="{D793F01F-058C-416D-93A7-1427DE80822A}" type="presParOf" srcId="{3F7E95A5-A28D-4ABC-ADA9-CB356F7BBE81}" destId="{3A33F756-41D9-43BE-98BF-4B3A099F0659}" srcOrd="2" destOrd="0" presId="urn:microsoft.com/office/officeart/2005/8/layout/vList4"/>
    <dgm:cxn modelId="{4B94DEA4-5865-4A0A-9BE8-104BE382D700}" type="presParOf" srcId="{6B22878C-49F5-43E0-AC11-FA317A29DFC7}" destId="{5FFD787D-7486-4B05-86BC-A1E722D71938}" srcOrd="3" destOrd="0" presId="urn:microsoft.com/office/officeart/2005/8/layout/vList4"/>
    <dgm:cxn modelId="{CC14F2E6-635B-42B2-A5D2-10BD31B4FC12}" type="presParOf" srcId="{6B22878C-49F5-43E0-AC11-FA317A29DFC7}" destId="{9F5152BA-0534-4BA2-979C-A2B2AE7CC867}" srcOrd="4" destOrd="0" presId="urn:microsoft.com/office/officeart/2005/8/layout/vList4"/>
    <dgm:cxn modelId="{78FD4E27-40C2-4E8F-A916-4EBE534B5DA2}" type="presParOf" srcId="{9F5152BA-0534-4BA2-979C-A2B2AE7CC867}" destId="{5A6B833B-C2C7-46F5-B894-5C50D054ADD0}" srcOrd="0" destOrd="0" presId="urn:microsoft.com/office/officeart/2005/8/layout/vList4"/>
    <dgm:cxn modelId="{12366CBB-CAE5-4BC4-A5BD-CF8FBB5B645F}" type="presParOf" srcId="{9F5152BA-0534-4BA2-979C-A2B2AE7CC867}" destId="{8BA16C85-A219-48FD-A161-DAD4C8A1BD75}" srcOrd="1" destOrd="0" presId="urn:microsoft.com/office/officeart/2005/8/layout/vList4"/>
    <dgm:cxn modelId="{6ED70DD4-157C-4A44-A32D-9FBC0971A586}" type="presParOf" srcId="{9F5152BA-0534-4BA2-979C-A2B2AE7CC867}" destId="{CD111383-FA87-41FA-B41B-86F62ABCEAC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88576F-37EB-42EB-A578-D0CC66B24104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0A99AB-423A-46C7-877F-6D880F490EDA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রাজনৈতিক দলের বৈশিষ্ট্য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8702BBD-3DA9-4E9D-9267-5AFF829F8A04}" type="parTrans" cxnId="{D1CDB6EC-6660-4962-A5E6-36F456AE371F}">
      <dgm:prSet/>
      <dgm:spPr/>
      <dgm:t>
        <a:bodyPr/>
        <a:lstStyle/>
        <a:p>
          <a:endParaRPr lang="en-US"/>
        </a:p>
      </dgm:t>
    </dgm:pt>
    <dgm:pt modelId="{805097B1-1E2D-4758-B15C-0F9787C371D5}" type="sibTrans" cxnId="{D1CDB6EC-6660-4962-A5E6-36F456AE371F}">
      <dgm:prSet/>
      <dgm:spPr/>
      <dgm:t>
        <a:bodyPr/>
        <a:lstStyle/>
        <a:p>
          <a:endParaRPr lang="en-US"/>
        </a:p>
      </dgm:t>
    </dgm:pt>
    <dgm:pt modelId="{D842E31A-4BE1-44F8-BD44-36B8B4A71F3F}">
      <dgm:prSet phldrT="[Text]" custT="1"/>
      <dgm:spPr/>
      <dgm:t>
        <a:bodyPr/>
        <a:lstStyle/>
        <a:p>
          <a:r>
            <a:rPr lang="b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রাজনৈতিক দল নিয়মতান্ত্রিক উপায়ে ক্ষমতা দখল করতে চেষ্টা করে। </a:t>
          </a:r>
          <a:endParaRPr lang="en-US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058C2AB-6B84-4B5D-B22E-6A941751FCEB}" type="parTrans" cxnId="{C8FAFEED-674D-4739-B3B1-B6ED6605119A}">
      <dgm:prSet/>
      <dgm:spPr/>
      <dgm:t>
        <a:bodyPr/>
        <a:lstStyle/>
        <a:p>
          <a:endParaRPr lang="en-US"/>
        </a:p>
      </dgm:t>
    </dgm:pt>
    <dgm:pt modelId="{554960D8-3AC7-4374-947E-C9CD8E59BEF2}" type="sibTrans" cxnId="{C8FAFEED-674D-4739-B3B1-B6ED6605119A}">
      <dgm:prSet/>
      <dgm:spPr/>
      <dgm:t>
        <a:bodyPr/>
        <a:lstStyle/>
        <a:p>
          <a:endParaRPr lang="en-US"/>
        </a:p>
      </dgm:t>
    </dgm:pt>
    <dgm:pt modelId="{18ED4A9B-FD5D-4D3F-86B7-1A095101B195}">
      <dgm:prSet phldrT="[Text]" custT="1"/>
      <dgm:spPr/>
      <dgm:t>
        <a:bodyPr/>
        <a:lstStyle/>
        <a:p>
          <a:r>
            <a:rPr lang="b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রাজনৈতিক দলগুলো নিজ নিজ দলীয় স্বার্থ বজায় রাখে।</a:t>
          </a:r>
          <a:endParaRPr lang="en-US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B2E3855-67A1-47A7-8606-DD64BD413F16}" type="parTrans" cxnId="{20B11335-F255-466B-9931-611676E87CF3}">
      <dgm:prSet/>
      <dgm:spPr/>
      <dgm:t>
        <a:bodyPr/>
        <a:lstStyle/>
        <a:p>
          <a:endParaRPr lang="en-US"/>
        </a:p>
      </dgm:t>
    </dgm:pt>
    <dgm:pt modelId="{A671E4F7-0C92-46DF-B4FF-0EEA76E7649B}" type="sibTrans" cxnId="{20B11335-F255-466B-9931-611676E87CF3}">
      <dgm:prSet/>
      <dgm:spPr/>
      <dgm:t>
        <a:bodyPr/>
        <a:lstStyle/>
        <a:p>
          <a:endParaRPr lang="en-US"/>
        </a:p>
      </dgm:t>
    </dgm:pt>
    <dgm:pt modelId="{39F44D6E-4945-4E1C-B458-3AF6454E0F25}">
      <dgm:prSet phldrT="[Text]" custT="1"/>
      <dgm:spPr/>
      <dgm:t>
        <a:bodyPr/>
        <a:lstStyle/>
        <a:p>
          <a:r>
            <a:rPr lang="b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গণতান্ত্রিক, সমাজতান্ত্রিক ও স্বৈরতান্ত্রিক সকল ব্যবস্থায় রাজনৈতিক দলের অস্তিত্ব থাকে। </a:t>
          </a:r>
          <a:endParaRPr lang="en-US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63B040E-9330-4D58-871B-E2DE4E0244D2}" type="parTrans" cxnId="{73F7A9F8-CFCA-40A5-8FAE-BCEA43211B26}">
      <dgm:prSet/>
      <dgm:spPr/>
      <dgm:t>
        <a:bodyPr/>
        <a:lstStyle/>
        <a:p>
          <a:endParaRPr lang="en-US"/>
        </a:p>
      </dgm:t>
    </dgm:pt>
    <dgm:pt modelId="{D2404BBD-BAE9-45D4-98F8-4023A7A84F69}" type="sibTrans" cxnId="{73F7A9F8-CFCA-40A5-8FAE-BCEA43211B26}">
      <dgm:prSet/>
      <dgm:spPr/>
      <dgm:t>
        <a:bodyPr/>
        <a:lstStyle/>
        <a:p>
          <a:endParaRPr lang="en-US"/>
        </a:p>
      </dgm:t>
    </dgm:pt>
    <dgm:pt modelId="{108251AF-37DF-4E6B-843B-477F81F80857}">
      <dgm:prSet phldrT="[Text]" custT="1"/>
      <dgm:spPr/>
      <dgm:t>
        <a:bodyPr/>
        <a:lstStyle/>
        <a:p>
          <a:r>
            <a:rPr lang="b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রাজনৈতিক দলের কটি সুনির্দিষ্ট নীতি, আদর্শ ও কর্মসূচি থাকে। </a:t>
          </a:r>
          <a:endParaRPr lang="en-US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B1207D0-5DD2-42E7-AEC6-C8B494983D7D}" type="parTrans" cxnId="{DDAC5D7F-1074-45C1-B441-0D6D39A07027}">
      <dgm:prSet/>
      <dgm:spPr/>
      <dgm:t>
        <a:bodyPr/>
        <a:lstStyle/>
        <a:p>
          <a:endParaRPr lang="en-US"/>
        </a:p>
      </dgm:t>
    </dgm:pt>
    <dgm:pt modelId="{384CA5CD-9D40-4B76-A1B0-C1F27981E4C7}" type="sibTrans" cxnId="{DDAC5D7F-1074-45C1-B441-0D6D39A07027}">
      <dgm:prSet/>
      <dgm:spPr/>
      <dgm:t>
        <a:bodyPr/>
        <a:lstStyle/>
        <a:p>
          <a:endParaRPr lang="en-US"/>
        </a:p>
      </dgm:t>
    </dgm:pt>
    <dgm:pt modelId="{1F9A90B9-AE7A-45D2-A901-8D572B40F19C}" type="pres">
      <dgm:prSet presAssocID="{8588576F-37EB-42EB-A578-D0CC66B241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E70B5F-D400-4A5D-993D-FE4D7CF9B98B}" type="pres">
      <dgm:prSet presAssocID="{8C0A99AB-423A-46C7-877F-6D880F490EDA}" presName="centerShape" presStyleLbl="node0" presStyleIdx="0" presStyleCnt="1" custScaleX="195116" custScaleY="169490"/>
      <dgm:spPr/>
      <dgm:t>
        <a:bodyPr/>
        <a:lstStyle/>
        <a:p>
          <a:endParaRPr lang="en-US"/>
        </a:p>
      </dgm:t>
    </dgm:pt>
    <dgm:pt modelId="{2AAC4978-897F-4564-A83A-4F2E9043EA41}" type="pres">
      <dgm:prSet presAssocID="{D842E31A-4BE1-44F8-BD44-36B8B4A71F3F}" presName="node" presStyleLbl="node1" presStyleIdx="0" presStyleCnt="4" custScaleX="274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E68AD-1E99-45F5-9648-2DA2492F3D64}" type="pres">
      <dgm:prSet presAssocID="{D842E31A-4BE1-44F8-BD44-36B8B4A71F3F}" presName="dummy" presStyleCnt="0"/>
      <dgm:spPr/>
    </dgm:pt>
    <dgm:pt modelId="{D7E0F1E7-2B47-4F74-806F-6D6AA669CF23}" type="pres">
      <dgm:prSet presAssocID="{554960D8-3AC7-4374-947E-C9CD8E59BEF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71BB0AF-7DC5-4E38-A3A8-58AF66A9B031}" type="pres">
      <dgm:prSet presAssocID="{18ED4A9B-FD5D-4D3F-86B7-1A095101B195}" presName="node" presStyleLbl="node1" presStyleIdx="1" presStyleCnt="4" custScaleX="105305" custScaleY="222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7B556-9A3A-4858-B929-943A3893F915}" type="pres">
      <dgm:prSet presAssocID="{18ED4A9B-FD5D-4D3F-86B7-1A095101B195}" presName="dummy" presStyleCnt="0"/>
      <dgm:spPr/>
    </dgm:pt>
    <dgm:pt modelId="{92D10392-9F3C-42E6-94DA-61001D65B08D}" type="pres">
      <dgm:prSet presAssocID="{A671E4F7-0C92-46DF-B4FF-0EEA76E7649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8EDBA0D-89B6-4894-9CC4-6F224C508350}" type="pres">
      <dgm:prSet presAssocID="{39F44D6E-4945-4E1C-B458-3AF6454E0F25}" presName="node" presStyleLbl="node1" presStyleIdx="2" presStyleCnt="4" custScaleX="262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5A8F8-3FF8-4237-87DE-54F821436746}" type="pres">
      <dgm:prSet presAssocID="{39F44D6E-4945-4E1C-B458-3AF6454E0F25}" presName="dummy" presStyleCnt="0"/>
      <dgm:spPr/>
    </dgm:pt>
    <dgm:pt modelId="{9EB2DA94-F537-48ED-91CD-6E617F5E089D}" type="pres">
      <dgm:prSet presAssocID="{D2404BBD-BAE9-45D4-98F8-4023A7A84F6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6B86E09-E2B2-4B2F-BCD8-F04A01E33FE5}" type="pres">
      <dgm:prSet presAssocID="{108251AF-37DF-4E6B-843B-477F81F80857}" presName="node" presStyleLbl="node1" presStyleIdx="3" presStyleCnt="4" custScaleX="111476" custScaleY="222792" custRadScaleRad="99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2099E-5A62-43C7-9044-F2842BDE8803}" type="pres">
      <dgm:prSet presAssocID="{108251AF-37DF-4E6B-843B-477F81F80857}" presName="dummy" presStyleCnt="0"/>
      <dgm:spPr/>
    </dgm:pt>
    <dgm:pt modelId="{05934F86-D640-4784-A8F8-DE49B31973DD}" type="pres">
      <dgm:prSet presAssocID="{384CA5CD-9D40-4B76-A1B0-C1F27981E4C7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B367CE-2F5D-4611-A6EF-C342464F7457}" type="presOf" srcId="{8588576F-37EB-42EB-A578-D0CC66B24104}" destId="{1F9A90B9-AE7A-45D2-A901-8D572B40F19C}" srcOrd="0" destOrd="0" presId="urn:microsoft.com/office/officeart/2005/8/layout/radial6"/>
    <dgm:cxn modelId="{25843FC9-EB50-4AFB-B564-5ED7608B5E72}" type="presOf" srcId="{384CA5CD-9D40-4B76-A1B0-C1F27981E4C7}" destId="{05934F86-D640-4784-A8F8-DE49B31973DD}" srcOrd="0" destOrd="0" presId="urn:microsoft.com/office/officeart/2005/8/layout/radial6"/>
    <dgm:cxn modelId="{A4484535-3482-4013-99C3-F8E8F31DDEF3}" type="presOf" srcId="{554960D8-3AC7-4374-947E-C9CD8E59BEF2}" destId="{D7E0F1E7-2B47-4F74-806F-6D6AA669CF23}" srcOrd="0" destOrd="0" presId="urn:microsoft.com/office/officeart/2005/8/layout/radial6"/>
    <dgm:cxn modelId="{8D452D30-457D-492C-9310-BFE7746CBA9B}" type="presOf" srcId="{39F44D6E-4945-4E1C-B458-3AF6454E0F25}" destId="{88EDBA0D-89B6-4894-9CC4-6F224C508350}" srcOrd="0" destOrd="0" presId="urn:microsoft.com/office/officeart/2005/8/layout/radial6"/>
    <dgm:cxn modelId="{D1CDB6EC-6660-4962-A5E6-36F456AE371F}" srcId="{8588576F-37EB-42EB-A578-D0CC66B24104}" destId="{8C0A99AB-423A-46C7-877F-6D880F490EDA}" srcOrd="0" destOrd="0" parTransId="{48702BBD-3DA9-4E9D-9267-5AFF829F8A04}" sibTransId="{805097B1-1E2D-4758-B15C-0F9787C371D5}"/>
    <dgm:cxn modelId="{34D7B6EB-E766-4590-B3FA-26057859541B}" type="presOf" srcId="{108251AF-37DF-4E6B-843B-477F81F80857}" destId="{26B86E09-E2B2-4B2F-BCD8-F04A01E33FE5}" srcOrd="0" destOrd="0" presId="urn:microsoft.com/office/officeart/2005/8/layout/radial6"/>
    <dgm:cxn modelId="{F50DD674-3465-416C-A4B7-5321661D9D7C}" type="presOf" srcId="{D2404BBD-BAE9-45D4-98F8-4023A7A84F69}" destId="{9EB2DA94-F537-48ED-91CD-6E617F5E089D}" srcOrd="0" destOrd="0" presId="urn:microsoft.com/office/officeart/2005/8/layout/radial6"/>
    <dgm:cxn modelId="{73F7A9F8-CFCA-40A5-8FAE-BCEA43211B26}" srcId="{8C0A99AB-423A-46C7-877F-6D880F490EDA}" destId="{39F44D6E-4945-4E1C-B458-3AF6454E0F25}" srcOrd="2" destOrd="0" parTransId="{363B040E-9330-4D58-871B-E2DE4E0244D2}" sibTransId="{D2404BBD-BAE9-45D4-98F8-4023A7A84F69}"/>
    <dgm:cxn modelId="{DDAC5D7F-1074-45C1-B441-0D6D39A07027}" srcId="{8C0A99AB-423A-46C7-877F-6D880F490EDA}" destId="{108251AF-37DF-4E6B-843B-477F81F80857}" srcOrd="3" destOrd="0" parTransId="{0B1207D0-5DD2-42E7-AEC6-C8B494983D7D}" sibTransId="{384CA5CD-9D40-4B76-A1B0-C1F27981E4C7}"/>
    <dgm:cxn modelId="{7F5FA3D3-6AB5-4429-836C-612314B80930}" type="presOf" srcId="{A671E4F7-0C92-46DF-B4FF-0EEA76E7649B}" destId="{92D10392-9F3C-42E6-94DA-61001D65B08D}" srcOrd="0" destOrd="0" presId="urn:microsoft.com/office/officeart/2005/8/layout/radial6"/>
    <dgm:cxn modelId="{17D45FCA-BFCC-49E3-994B-6B411B117BE5}" type="presOf" srcId="{8C0A99AB-423A-46C7-877F-6D880F490EDA}" destId="{E6E70B5F-D400-4A5D-993D-FE4D7CF9B98B}" srcOrd="0" destOrd="0" presId="urn:microsoft.com/office/officeart/2005/8/layout/radial6"/>
    <dgm:cxn modelId="{C8FAFEED-674D-4739-B3B1-B6ED6605119A}" srcId="{8C0A99AB-423A-46C7-877F-6D880F490EDA}" destId="{D842E31A-4BE1-44F8-BD44-36B8B4A71F3F}" srcOrd="0" destOrd="0" parTransId="{C058C2AB-6B84-4B5D-B22E-6A941751FCEB}" sibTransId="{554960D8-3AC7-4374-947E-C9CD8E59BEF2}"/>
    <dgm:cxn modelId="{59546286-D0C4-4185-B66E-4B67FB1809F1}" type="presOf" srcId="{18ED4A9B-FD5D-4D3F-86B7-1A095101B195}" destId="{171BB0AF-7DC5-4E38-A3A8-58AF66A9B031}" srcOrd="0" destOrd="0" presId="urn:microsoft.com/office/officeart/2005/8/layout/radial6"/>
    <dgm:cxn modelId="{20B11335-F255-466B-9931-611676E87CF3}" srcId="{8C0A99AB-423A-46C7-877F-6D880F490EDA}" destId="{18ED4A9B-FD5D-4D3F-86B7-1A095101B195}" srcOrd="1" destOrd="0" parTransId="{1B2E3855-67A1-47A7-8606-DD64BD413F16}" sibTransId="{A671E4F7-0C92-46DF-B4FF-0EEA76E7649B}"/>
    <dgm:cxn modelId="{D8D35511-6435-4AC6-A1FF-5DF8D5C26C69}" type="presOf" srcId="{D842E31A-4BE1-44F8-BD44-36B8B4A71F3F}" destId="{2AAC4978-897F-4564-A83A-4F2E9043EA41}" srcOrd="0" destOrd="0" presId="urn:microsoft.com/office/officeart/2005/8/layout/radial6"/>
    <dgm:cxn modelId="{42997BDF-4AA0-4681-9C8C-3AB2D83B4E7B}" type="presParOf" srcId="{1F9A90B9-AE7A-45D2-A901-8D572B40F19C}" destId="{E6E70B5F-D400-4A5D-993D-FE4D7CF9B98B}" srcOrd="0" destOrd="0" presId="urn:microsoft.com/office/officeart/2005/8/layout/radial6"/>
    <dgm:cxn modelId="{A0609409-E454-42A7-946D-04FE48512F2C}" type="presParOf" srcId="{1F9A90B9-AE7A-45D2-A901-8D572B40F19C}" destId="{2AAC4978-897F-4564-A83A-4F2E9043EA41}" srcOrd="1" destOrd="0" presId="urn:microsoft.com/office/officeart/2005/8/layout/radial6"/>
    <dgm:cxn modelId="{50FDCB11-3AAF-492B-AC5F-BAA43A4DDE75}" type="presParOf" srcId="{1F9A90B9-AE7A-45D2-A901-8D572B40F19C}" destId="{F4AE68AD-1E99-45F5-9648-2DA2492F3D64}" srcOrd="2" destOrd="0" presId="urn:microsoft.com/office/officeart/2005/8/layout/radial6"/>
    <dgm:cxn modelId="{8C13F4BE-42A4-4071-A47E-471239856533}" type="presParOf" srcId="{1F9A90B9-AE7A-45D2-A901-8D572B40F19C}" destId="{D7E0F1E7-2B47-4F74-806F-6D6AA669CF23}" srcOrd="3" destOrd="0" presId="urn:microsoft.com/office/officeart/2005/8/layout/radial6"/>
    <dgm:cxn modelId="{77FCA7A3-64F8-43EA-AE86-FC4321A682BB}" type="presParOf" srcId="{1F9A90B9-AE7A-45D2-A901-8D572B40F19C}" destId="{171BB0AF-7DC5-4E38-A3A8-58AF66A9B031}" srcOrd="4" destOrd="0" presId="urn:microsoft.com/office/officeart/2005/8/layout/radial6"/>
    <dgm:cxn modelId="{D5CEFB8C-23A1-421D-9054-7B2892110C39}" type="presParOf" srcId="{1F9A90B9-AE7A-45D2-A901-8D572B40F19C}" destId="{D4E7B556-9A3A-4858-B929-943A3893F915}" srcOrd="5" destOrd="0" presId="urn:microsoft.com/office/officeart/2005/8/layout/radial6"/>
    <dgm:cxn modelId="{ED12985B-9B54-4321-8119-2571AEA9E1EB}" type="presParOf" srcId="{1F9A90B9-AE7A-45D2-A901-8D572B40F19C}" destId="{92D10392-9F3C-42E6-94DA-61001D65B08D}" srcOrd="6" destOrd="0" presId="urn:microsoft.com/office/officeart/2005/8/layout/radial6"/>
    <dgm:cxn modelId="{E64EFEC0-F3EA-4C95-8239-2EB8D8C80816}" type="presParOf" srcId="{1F9A90B9-AE7A-45D2-A901-8D572B40F19C}" destId="{88EDBA0D-89B6-4894-9CC4-6F224C508350}" srcOrd="7" destOrd="0" presId="urn:microsoft.com/office/officeart/2005/8/layout/radial6"/>
    <dgm:cxn modelId="{D7C45FFA-B6A3-46B6-B58F-46DBD5FF26D1}" type="presParOf" srcId="{1F9A90B9-AE7A-45D2-A901-8D572B40F19C}" destId="{ABF5A8F8-3FF8-4237-87DE-54F821436746}" srcOrd="8" destOrd="0" presId="urn:microsoft.com/office/officeart/2005/8/layout/radial6"/>
    <dgm:cxn modelId="{E2570A8C-57B8-4B31-AECE-71335538E495}" type="presParOf" srcId="{1F9A90B9-AE7A-45D2-A901-8D572B40F19C}" destId="{9EB2DA94-F537-48ED-91CD-6E617F5E089D}" srcOrd="9" destOrd="0" presId="urn:microsoft.com/office/officeart/2005/8/layout/radial6"/>
    <dgm:cxn modelId="{125A20EE-B6D9-4D3C-A9EB-448783DAA301}" type="presParOf" srcId="{1F9A90B9-AE7A-45D2-A901-8D572B40F19C}" destId="{26B86E09-E2B2-4B2F-BCD8-F04A01E33FE5}" srcOrd="10" destOrd="0" presId="urn:microsoft.com/office/officeart/2005/8/layout/radial6"/>
    <dgm:cxn modelId="{A81C578F-B382-4CD4-88D0-DAF0ECC2D81B}" type="presParOf" srcId="{1F9A90B9-AE7A-45D2-A901-8D572B40F19C}" destId="{6132099E-5A62-43C7-9044-F2842BDE8803}" srcOrd="11" destOrd="0" presId="urn:microsoft.com/office/officeart/2005/8/layout/radial6"/>
    <dgm:cxn modelId="{E828E74F-77F7-45D0-A8CD-34A188565A31}" type="presParOf" srcId="{1F9A90B9-AE7A-45D2-A901-8D572B40F19C}" destId="{05934F86-D640-4784-A8F8-DE49B31973D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88576F-37EB-42EB-A578-D0CC66B24104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0A99AB-423A-46C7-877F-6D880F490EDA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গণতন্ত্রে রাজনৈতিক দলের কার্যাবলি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8702BBD-3DA9-4E9D-9267-5AFF829F8A04}" type="parTrans" cxnId="{D1CDB6EC-6660-4962-A5E6-36F456AE371F}">
      <dgm:prSet/>
      <dgm:spPr/>
      <dgm:t>
        <a:bodyPr/>
        <a:lstStyle/>
        <a:p>
          <a:endParaRPr lang="en-US"/>
        </a:p>
      </dgm:t>
    </dgm:pt>
    <dgm:pt modelId="{805097B1-1E2D-4758-B15C-0F9787C371D5}" type="sibTrans" cxnId="{D1CDB6EC-6660-4962-A5E6-36F456AE371F}">
      <dgm:prSet/>
      <dgm:spPr/>
      <dgm:t>
        <a:bodyPr/>
        <a:lstStyle/>
        <a:p>
          <a:endParaRPr lang="en-US"/>
        </a:p>
      </dgm:t>
    </dgm:pt>
    <dgm:pt modelId="{D842E31A-4BE1-44F8-BD44-36B8B4A71F3F}">
      <dgm:prSet phldrT="[Text]" custT="1"/>
      <dgm:spPr/>
      <dgm:t>
        <a:bodyPr/>
        <a:lstStyle/>
        <a:p>
          <a:r>
            <a:rPr lang="b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সমস্যা নির্ধারন ও জনগণের সামনে উপস্থাপন</a:t>
          </a:r>
          <a:endParaRPr lang="en-US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058C2AB-6B84-4B5D-B22E-6A941751FCEB}" type="parTrans" cxnId="{C8FAFEED-674D-4739-B3B1-B6ED6605119A}">
      <dgm:prSet/>
      <dgm:spPr/>
      <dgm:t>
        <a:bodyPr/>
        <a:lstStyle/>
        <a:p>
          <a:endParaRPr lang="en-US"/>
        </a:p>
      </dgm:t>
    </dgm:pt>
    <dgm:pt modelId="{554960D8-3AC7-4374-947E-C9CD8E59BEF2}" type="sibTrans" cxnId="{C8FAFEED-674D-4739-B3B1-B6ED6605119A}">
      <dgm:prSet/>
      <dgm:spPr/>
      <dgm:t>
        <a:bodyPr/>
        <a:lstStyle/>
        <a:p>
          <a:endParaRPr lang="en-US"/>
        </a:p>
      </dgm:t>
    </dgm:pt>
    <dgm:pt modelId="{18ED4A9B-FD5D-4D3F-86B7-1A095101B195}">
      <dgm:prSet phldrT="[Text]" custT="1"/>
      <dgm:spPr/>
      <dgm:t>
        <a:bodyPr/>
        <a:lstStyle/>
        <a:p>
          <a:r>
            <a:rPr lang="b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সরকার গঠন</a:t>
          </a:r>
          <a:endParaRPr lang="en-US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B2E3855-67A1-47A7-8606-DD64BD413F16}" type="parTrans" cxnId="{20B11335-F255-466B-9931-611676E87CF3}">
      <dgm:prSet/>
      <dgm:spPr/>
      <dgm:t>
        <a:bodyPr/>
        <a:lstStyle/>
        <a:p>
          <a:endParaRPr lang="en-US"/>
        </a:p>
      </dgm:t>
    </dgm:pt>
    <dgm:pt modelId="{A671E4F7-0C92-46DF-B4FF-0EEA76E7649B}" type="sibTrans" cxnId="{20B11335-F255-466B-9931-611676E87CF3}">
      <dgm:prSet/>
      <dgm:spPr/>
      <dgm:t>
        <a:bodyPr/>
        <a:lstStyle/>
        <a:p>
          <a:endParaRPr lang="en-US"/>
        </a:p>
      </dgm:t>
    </dgm:pt>
    <dgm:pt modelId="{39F44D6E-4945-4E1C-B458-3AF6454E0F25}">
      <dgm:prSet phldrT="[Text]" custT="1"/>
      <dgm:spPr/>
      <dgm:t>
        <a:bodyPr/>
        <a:lstStyle/>
        <a:p>
          <a:r>
            <a:rPr lang="b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দলীয় নীতিমালা ও কর্মসূচি প্রণয়ন</a:t>
          </a:r>
          <a:endParaRPr lang="en-US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63B040E-9330-4D58-871B-E2DE4E0244D2}" type="parTrans" cxnId="{73F7A9F8-CFCA-40A5-8FAE-BCEA43211B26}">
      <dgm:prSet/>
      <dgm:spPr/>
      <dgm:t>
        <a:bodyPr/>
        <a:lstStyle/>
        <a:p>
          <a:endParaRPr lang="en-US"/>
        </a:p>
      </dgm:t>
    </dgm:pt>
    <dgm:pt modelId="{D2404BBD-BAE9-45D4-98F8-4023A7A84F69}" type="sibTrans" cxnId="{73F7A9F8-CFCA-40A5-8FAE-BCEA43211B26}">
      <dgm:prSet/>
      <dgm:spPr/>
      <dgm:t>
        <a:bodyPr/>
        <a:lstStyle/>
        <a:p>
          <a:endParaRPr lang="en-US"/>
        </a:p>
      </dgm:t>
    </dgm:pt>
    <dgm:pt modelId="{108251AF-37DF-4E6B-843B-477F81F80857}">
      <dgm:prSet phldrT="[Text]" custT="1"/>
      <dgm:spPr/>
      <dgm:t>
        <a:bodyPr/>
        <a:lstStyle/>
        <a:p>
          <a:r>
            <a:rPr lang="b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জনমত</a:t>
          </a:r>
        </a:p>
        <a:p>
          <a:r>
            <a:rPr lang="b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সংগঠন</a:t>
          </a:r>
          <a:endParaRPr lang="en-US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B1207D0-5DD2-42E7-AEC6-C8B494983D7D}" type="parTrans" cxnId="{DDAC5D7F-1074-45C1-B441-0D6D39A07027}">
      <dgm:prSet/>
      <dgm:spPr/>
      <dgm:t>
        <a:bodyPr/>
        <a:lstStyle/>
        <a:p>
          <a:endParaRPr lang="en-US"/>
        </a:p>
      </dgm:t>
    </dgm:pt>
    <dgm:pt modelId="{384CA5CD-9D40-4B76-A1B0-C1F27981E4C7}" type="sibTrans" cxnId="{DDAC5D7F-1074-45C1-B441-0D6D39A07027}">
      <dgm:prSet/>
      <dgm:spPr/>
      <dgm:t>
        <a:bodyPr/>
        <a:lstStyle/>
        <a:p>
          <a:endParaRPr lang="en-US"/>
        </a:p>
      </dgm:t>
    </dgm:pt>
    <dgm:pt modelId="{1F9A90B9-AE7A-45D2-A901-8D572B40F19C}" type="pres">
      <dgm:prSet presAssocID="{8588576F-37EB-42EB-A578-D0CC66B241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E70B5F-D400-4A5D-993D-FE4D7CF9B98B}" type="pres">
      <dgm:prSet presAssocID="{8C0A99AB-423A-46C7-877F-6D880F490EDA}" presName="centerShape" presStyleLbl="node0" presStyleIdx="0" presStyleCnt="1" custScaleX="195116" custScaleY="169490"/>
      <dgm:spPr/>
      <dgm:t>
        <a:bodyPr/>
        <a:lstStyle/>
        <a:p>
          <a:endParaRPr lang="en-US"/>
        </a:p>
      </dgm:t>
    </dgm:pt>
    <dgm:pt modelId="{2AAC4978-897F-4564-A83A-4F2E9043EA41}" type="pres">
      <dgm:prSet presAssocID="{D842E31A-4BE1-44F8-BD44-36B8B4A71F3F}" presName="node" presStyleLbl="node1" presStyleIdx="0" presStyleCnt="4" custScaleX="217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E68AD-1E99-45F5-9648-2DA2492F3D64}" type="pres">
      <dgm:prSet presAssocID="{D842E31A-4BE1-44F8-BD44-36B8B4A71F3F}" presName="dummy" presStyleCnt="0"/>
      <dgm:spPr/>
    </dgm:pt>
    <dgm:pt modelId="{D7E0F1E7-2B47-4F74-806F-6D6AA669CF23}" type="pres">
      <dgm:prSet presAssocID="{554960D8-3AC7-4374-947E-C9CD8E59BEF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71BB0AF-7DC5-4E38-A3A8-58AF66A9B031}" type="pres">
      <dgm:prSet presAssocID="{18ED4A9B-FD5D-4D3F-86B7-1A095101B195}" presName="node" presStyleLbl="node1" presStyleIdx="1" presStyleCnt="4" custScaleX="105305" custScaleY="174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7B556-9A3A-4858-B929-943A3893F915}" type="pres">
      <dgm:prSet presAssocID="{18ED4A9B-FD5D-4D3F-86B7-1A095101B195}" presName="dummy" presStyleCnt="0"/>
      <dgm:spPr/>
    </dgm:pt>
    <dgm:pt modelId="{92D10392-9F3C-42E6-94DA-61001D65B08D}" type="pres">
      <dgm:prSet presAssocID="{A671E4F7-0C92-46DF-B4FF-0EEA76E7649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8EDBA0D-89B6-4894-9CC4-6F224C508350}" type="pres">
      <dgm:prSet presAssocID="{39F44D6E-4945-4E1C-B458-3AF6454E0F25}" presName="node" presStyleLbl="node1" presStyleIdx="2" presStyleCnt="4" custScaleX="204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5A8F8-3FF8-4237-87DE-54F821436746}" type="pres">
      <dgm:prSet presAssocID="{39F44D6E-4945-4E1C-B458-3AF6454E0F25}" presName="dummy" presStyleCnt="0"/>
      <dgm:spPr/>
    </dgm:pt>
    <dgm:pt modelId="{9EB2DA94-F537-48ED-91CD-6E617F5E089D}" type="pres">
      <dgm:prSet presAssocID="{D2404BBD-BAE9-45D4-98F8-4023A7A84F6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6B86E09-E2B2-4B2F-BCD8-F04A01E33FE5}" type="pres">
      <dgm:prSet presAssocID="{108251AF-37DF-4E6B-843B-477F81F80857}" presName="node" presStyleLbl="node1" presStyleIdx="3" presStyleCnt="4" custScaleX="96765" custScaleY="174870" custRadScaleRad="99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2099E-5A62-43C7-9044-F2842BDE8803}" type="pres">
      <dgm:prSet presAssocID="{108251AF-37DF-4E6B-843B-477F81F80857}" presName="dummy" presStyleCnt="0"/>
      <dgm:spPr/>
    </dgm:pt>
    <dgm:pt modelId="{05934F86-D640-4784-A8F8-DE49B31973DD}" type="pres">
      <dgm:prSet presAssocID="{384CA5CD-9D40-4B76-A1B0-C1F27981E4C7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900F52F-B1C0-4F7F-B0E7-BC58366554FE}" type="presOf" srcId="{D2404BBD-BAE9-45D4-98F8-4023A7A84F69}" destId="{9EB2DA94-F537-48ED-91CD-6E617F5E089D}" srcOrd="0" destOrd="0" presId="urn:microsoft.com/office/officeart/2005/8/layout/radial6"/>
    <dgm:cxn modelId="{3C86906B-151A-4AE0-9854-A26878F700FF}" type="presOf" srcId="{8C0A99AB-423A-46C7-877F-6D880F490EDA}" destId="{E6E70B5F-D400-4A5D-993D-FE4D7CF9B98B}" srcOrd="0" destOrd="0" presId="urn:microsoft.com/office/officeart/2005/8/layout/radial6"/>
    <dgm:cxn modelId="{B817C4E7-E166-4608-A26A-8B7FE8F16A20}" type="presOf" srcId="{8588576F-37EB-42EB-A578-D0CC66B24104}" destId="{1F9A90B9-AE7A-45D2-A901-8D572B40F19C}" srcOrd="0" destOrd="0" presId="urn:microsoft.com/office/officeart/2005/8/layout/radial6"/>
    <dgm:cxn modelId="{D1CDB6EC-6660-4962-A5E6-36F456AE371F}" srcId="{8588576F-37EB-42EB-A578-D0CC66B24104}" destId="{8C0A99AB-423A-46C7-877F-6D880F490EDA}" srcOrd="0" destOrd="0" parTransId="{48702BBD-3DA9-4E9D-9267-5AFF829F8A04}" sibTransId="{805097B1-1E2D-4758-B15C-0F9787C371D5}"/>
    <dgm:cxn modelId="{444776CE-8080-4872-A7A4-BC766E944A20}" type="presOf" srcId="{D842E31A-4BE1-44F8-BD44-36B8B4A71F3F}" destId="{2AAC4978-897F-4564-A83A-4F2E9043EA41}" srcOrd="0" destOrd="0" presId="urn:microsoft.com/office/officeart/2005/8/layout/radial6"/>
    <dgm:cxn modelId="{3CDD80FC-2125-48BA-848F-53AAB1847B4E}" type="presOf" srcId="{554960D8-3AC7-4374-947E-C9CD8E59BEF2}" destId="{D7E0F1E7-2B47-4F74-806F-6D6AA669CF23}" srcOrd="0" destOrd="0" presId="urn:microsoft.com/office/officeart/2005/8/layout/radial6"/>
    <dgm:cxn modelId="{E6DC0D61-36C4-456B-815D-80D5399B32F3}" type="presOf" srcId="{39F44D6E-4945-4E1C-B458-3AF6454E0F25}" destId="{88EDBA0D-89B6-4894-9CC4-6F224C508350}" srcOrd="0" destOrd="0" presId="urn:microsoft.com/office/officeart/2005/8/layout/radial6"/>
    <dgm:cxn modelId="{E6EE76F0-13FF-4CAC-B887-F0D9CEE98607}" type="presOf" srcId="{384CA5CD-9D40-4B76-A1B0-C1F27981E4C7}" destId="{05934F86-D640-4784-A8F8-DE49B31973DD}" srcOrd="0" destOrd="0" presId="urn:microsoft.com/office/officeart/2005/8/layout/radial6"/>
    <dgm:cxn modelId="{73F7A9F8-CFCA-40A5-8FAE-BCEA43211B26}" srcId="{8C0A99AB-423A-46C7-877F-6D880F490EDA}" destId="{39F44D6E-4945-4E1C-B458-3AF6454E0F25}" srcOrd="2" destOrd="0" parTransId="{363B040E-9330-4D58-871B-E2DE4E0244D2}" sibTransId="{D2404BBD-BAE9-45D4-98F8-4023A7A84F69}"/>
    <dgm:cxn modelId="{DDAC5D7F-1074-45C1-B441-0D6D39A07027}" srcId="{8C0A99AB-423A-46C7-877F-6D880F490EDA}" destId="{108251AF-37DF-4E6B-843B-477F81F80857}" srcOrd="3" destOrd="0" parTransId="{0B1207D0-5DD2-42E7-AEC6-C8B494983D7D}" sibTransId="{384CA5CD-9D40-4B76-A1B0-C1F27981E4C7}"/>
    <dgm:cxn modelId="{1C90B11E-193B-475B-9F74-93D0CEF80019}" type="presOf" srcId="{A671E4F7-0C92-46DF-B4FF-0EEA76E7649B}" destId="{92D10392-9F3C-42E6-94DA-61001D65B08D}" srcOrd="0" destOrd="0" presId="urn:microsoft.com/office/officeart/2005/8/layout/radial6"/>
    <dgm:cxn modelId="{C8FAFEED-674D-4739-B3B1-B6ED6605119A}" srcId="{8C0A99AB-423A-46C7-877F-6D880F490EDA}" destId="{D842E31A-4BE1-44F8-BD44-36B8B4A71F3F}" srcOrd="0" destOrd="0" parTransId="{C058C2AB-6B84-4B5D-B22E-6A941751FCEB}" sibTransId="{554960D8-3AC7-4374-947E-C9CD8E59BEF2}"/>
    <dgm:cxn modelId="{319A72D4-F98D-452A-85F5-D472D2D4214B}" type="presOf" srcId="{18ED4A9B-FD5D-4D3F-86B7-1A095101B195}" destId="{171BB0AF-7DC5-4E38-A3A8-58AF66A9B031}" srcOrd="0" destOrd="0" presId="urn:microsoft.com/office/officeart/2005/8/layout/radial6"/>
    <dgm:cxn modelId="{20B11335-F255-466B-9931-611676E87CF3}" srcId="{8C0A99AB-423A-46C7-877F-6D880F490EDA}" destId="{18ED4A9B-FD5D-4D3F-86B7-1A095101B195}" srcOrd="1" destOrd="0" parTransId="{1B2E3855-67A1-47A7-8606-DD64BD413F16}" sibTransId="{A671E4F7-0C92-46DF-B4FF-0EEA76E7649B}"/>
    <dgm:cxn modelId="{AC715897-7417-44D0-B7FE-61B29AA026F6}" type="presOf" srcId="{108251AF-37DF-4E6B-843B-477F81F80857}" destId="{26B86E09-E2B2-4B2F-BCD8-F04A01E33FE5}" srcOrd="0" destOrd="0" presId="urn:microsoft.com/office/officeart/2005/8/layout/radial6"/>
    <dgm:cxn modelId="{9F595E01-CFC5-48CD-90E7-823D35D35CAD}" type="presParOf" srcId="{1F9A90B9-AE7A-45D2-A901-8D572B40F19C}" destId="{E6E70B5F-D400-4A5D-993D-FE4D7CF9B98B}" srcOrd="0" destOrd="0" presId="urn:microsoft.com/office/officeart/2005/8/layout/radial6"/>
    <dgm:cxn modelId="{77942D4F-7DEE-4776-9D5F-0C2A1E72D6BD}" type="presParOf" srcId="{1F9A90B9-AE7A-45D2-A901-8D572B40F19C}" destId="{2AAC4978-897F-4564-A83A-4F2E9043EA41}" srcOrd="1" destOrd="0" presId="urn:microsoft.com/office/officeart/2005/8/layout/radial6"/>
    <dgm:cxn modelId="{BA52DBA4-D65A-4895-AF70-9FAD690A900C}" type="presParOf" srcId="{1F9A90B9-AE7A-45D2-A901-8D572B40F19C}" destId="{F4AE68AD-1E99-45F5-9648-2DA2492F3D64}" srcOrd="2" destOrd="0" presId="urn:microsoft.com/office/officeart/2005/8/layout/radial6"/>
    <dgm:cxn modelId="{8B1580CF-A608-43C6-A751-427DCCAC44F8}" type="presParOf" srcId="{1F9A90B9-AE7A-45D2-A901-8D572B40F19C}" destId="{D7E0F1E7-2B47-4F74-806F-6D6AA669CF23}" srcOrd="3" destOrd="0" presId="urn:microsoft.com/office/officeart/2005/8/layout/radial6"/>
    <dgm:cxn modelId="{9F89743E-2E5D-4980-9741-E0BD81A1CAF8}" type="presParOf" srcId="{1F9A90B9-AE7A-45D2-A901-8D572B40F19C}" destId="{171BB0AF-7DC5-4E38-A3A8-58AF66A9B031}" srcOrd="4" destOrd="0" presId="urn:microsoft.com/office/officeart/2005/8/layout/radial6"/>
    <dgm:cxn modelId="{66657DAA-CD3C-4552-9578-A7CE7F575F92}" type="presParOf" srcId="{1F9A90B9-AE7A-45D2-A901-8D572B40F19C}" destId="{D4E7B556-9A3A-4858-B929-943A3893F915}" srcOrd="5" destOrd="0" presId="urn:microsoft.com/office/officeart/2005/8/layout/radial6"/>
    <dgm:cxn modelId="{A2683C47-CC91-4AA9-B458-CF22596F2CA4}" type="presParOf" srcId="{1F9A90B9-AE7A-45D2-A901-8D572B40F19C}" destId="{92D10392-9F3C-42E6-94DA-61001D65B08D}" srcOrd="6" destOrd="0" presId="urn:microsoft.com/office/officeart/2005/8/layout/radial6"/>
    <dgm:cxn modelId="{F5BC8192-9636-40F6-9B65-752AA4720246}" type="presParOf" srcId="{1F9A90B9-AE7A-45D2-A901-8D572B40F19C}" destId="{88EDBA0D-89B6-4894-9CC4-6F224C508350}" srcOrd="7" destOrd="0" presId="urn:microsoft.com/office/officeart/2005/8/layout/radial6"/>
    <dgm:cxn modelId="{A04034F4-C816-406B-B60B-76E3FA13F57B}" type="presParOf" srcId="{1F9A90B9-AE7A-45D2-A901-8D572B40F19C}" destId="{ABF5A8F8-3FF8-4237-87DE-54F821436746}" srcOrd="8" destOrd="0" presId="urn:microsoft.com/office/officeart/2005/8/layout/radial6"/>
    <dgm:cxn modelId="{970A716C-0F88-4666-920D-0BE8C18B2AFD}" type="presParOf" srcId="{1F9A90B9-AE7A-45D2-A901-8D572B40F19C}" destId="{9EB2DA94-F537-48ED-91CD-6E617F5E089D}" srcOrd="9" destOrd="0" presId="urn:microsoft.com/office/officeart/2005/8/layout/radial6"/>
    <dgm:cxn modelId="{752CC0EE-3C02-4958-AFFD-9A2242EC5174}" type="presParOf" srcId="{1F9A90B9-AE7A-45D2-A901-8D572B40F19C}" destId="{26B86E09-E2B2-4B2F-BCD8-F04A01E33FE5}" srcOrd="10" destOrd="0" presId="urn:microsoft.com/office/officeart/2005/8/layout/radial6"/>
    <dgm:cxn modelId="{9BFDD7C7-24D1-4BBC-BA59-D0D6A64B7DA8}" type="presParOf" srcId="{1F9A90B9-AE7A-45D2-A901-8D572B40F19C}" destId="{6132099E-5A62-43C7-9044-F2842BDE8803}" srcOrd="11" destOrd="0" presId="urn:microsoft.com/office/officeart/2005/8/layout/radial6"/>
    <dgm:cxn modelId="{29BC4BC5-020A-441C-B889-8C0743AE3D8D}" type="presParOf" srcId="{1F9A90B9-AE7A-45D2-A901-8D572B40F19C}" destId="{05934F86-D640-4784-A8F8-DE49B31973D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7273A-29FA-4EEA-A773-7D346EA21BA8}">
      <dsp:nvSpPr>
        <dsp:cNvPr id="0" name=""/>
        <dsp:cNvSpPr/>
      </dsp:nvSpPr>
      <dsp:spPr>
        <a:xfrm>
          <a:off x="0" y="0"/>
          <a:ext cx="8077200" cy="1277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রাজনৈতিক দল কি বলতে পারবে।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743233" y="0"/>
        <a:ext cx="6333966" cy="1277937"/>
      </dsp:txXfrm>
    </dsp:sp>
    <dsp:sp modelId="{69AC3B37-CC2F-4643-8076-D397A19A7CE4}">
      <dsp:nvSpPr>
        <dsp:cNvPr id="0" name=""/>
        <dsp:cNvSpPr/>
      </dsp:nvSpPr>
      <dsp:spPr>
        <a:xfrm>
          <a:off x="127793" y="127793"/>
          <a:ext cx="1615440" cy="10223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88939A-39E5-437E-8418-C88BB176BD7B}">
      <dsp:nvSpPr>
        <dsp:cNvPr id="0" name=""/>
        <dsp:cNvSpPr/>
      </dsp:nvSpPr>
      <dsp:spPr>
        <a:xfrm>
          <a:off x="0" y="1405731"/>
          <a:ext cx="8077200" cy="1277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রাজনৈতিক দলের বৈশিষ্ট্য বলতে পারবে।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743233" y="1405731"/>
        <a:ext cx="6333966" cy="1277937"/>
      </dsp:txXfrm>
    </dsp:sp>
    <dsp:sp modelId="{D11E825D-6009-44B0-B159-3EC5236D1D51}">
      <dsp:nvSpPr>
        <dsp:cNvPr id="0" name=""/>
        <dsp:cNvSpPr/>
      </dsp:nvSpPr>
      <dsp:spPr>
        <a:xfrm>
          <a:off x="127793" y="1533524"/>
          <a:ext cx="1615440" cy="10223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6B833B-C2C7-46F5-B894-5C50D054ADD0}">
      <dsp:nvSpPr>
        <dsp:cNvPr id="0" name=""/>
        <dsp:cNvSpPr/>
      </dsp:nvSpPr>
      <dsp:spPr>
        <a:xfrm>
          <a:off x="0" y="2811462"/>
          <a:ext cx="8077200" cy="1277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রাজনৈতিক দলের কার্যাবলি বলতে পারবে।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743233" y="2811462"/>
        <a:ext cx="6333966" cy="1277937"/>
      </dsp:txXfrm>
    </dsp:sp>
    <dsp:sp modelId="{8BA16C85-A219-48FD-A161-DAD4C8A1BD75}">
      <dsp:nvSpPr>
        <dsp:cNvPr id="0" name=""/>
        <dsp:cNvSpPr/>
      </dsp:nvSpPr>
      <dsp:spPr>
        <a:xfrm>
          <a:off x="127793" y="2939256"/>
          <a:ext cx="1615440" cy="10223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34F86-D640-4784-A8F8-DE49B31973DD}">
      <dsp:nvSpPr>
        <dsp:cNvPr id="0" name=""/>
        <dsp:cNvSpPr/>
      </dsp:nvSpPr>
      <dsp:spPr>
        <a:xfrm>
          <a:off x="1607184" y="576332"/>
          <a:ext cx="3854396" cy="3854396"/>
        </a:xfrm>
        <a:prstGeom prst="blockArc">
          <a:avLst>
            <a:gd name="adj1" fmla="val 10799951"/>
            <a:gd name="adj2" fmla="val 16181677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2DA94-F537-48ED-91CD-6E617F5E089D}">
      <dsp:nvSpPr>
        <dsp:cNvPr id="0" name=""/>
        <dsp:cNvSpPr/>
      </dsp:nvSpPr>
      <dsp:spPr>
        <a:xfrm>
          <a:off x="1607184" y="576385"/>
          <a:ext cx="3854396" cy="3854396"/>
        </a:xfrm>
        <a:prstGeom prst="blockArc">
          <a:avLst>
            <a:gd name="adj1" fmla="val 5418323"/>
            <a:gd name="adj2" fmla="val 10800049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10392-9F3C-42E6-94DA-61001D65B08D}">
      <dsp:nvSpPr>
        <dsp:cNvPr id="0" name=""/>
        <dsp:cNvSpPr/>
      </dsp:nvSpPr>
      <dsp:spPr>
        <a:xfrm>
          <a:off x="1597150" y="576358"/>
          <a:ext cx="3854396" cy="3854396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0F1E7-2B47-4F74-806F-6D6AA669CF23}">
      <dsp:nvSpPr>
        <dsp:cNvPr id="0" name=""/>
        <dsp:cNvSpPr/>
      </dsp:nvSpPr>
      <dsp:spPr>
        <a:xfrm>
          <a:off x="1597150" y="576358"/>
          <a:ext cx="3854396" cy="3854396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70B5F-D400-4A5D-993D-FE4D7CF9B98B}">
      <dsp:nvSpPr>
        <dsp:cNvPr id="0" name=""/>
        <dsp:cNvSpPr/>
      </dsp:nvSpPr>
      <dsp:spPr>
        <a:xfrm>
          <a:off x="1794510" y="1000910"/>
          <a:ext cx="3459676" cy="3005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রাজনৈতিক দলের বৈশিষ্ট্য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301168" y="1441025"/>
        <a:ext cx="2446360" cy="2125062"/>
      </dsp:txXfrm>
    </dsp:sp>
    <dsp:sp modelId="{2AAC4978-897F-4564-A83A-4F2E9043EA41}">
      <dsp:nvSpPr>
        <dsp:cNvPr id="0" name=""/>
        <dsp:cNvSpPr/>
      </dsp:nvSpPr>
      <dsp:spPr>
        <a:xfrm>
          <a:off x="1821445" y="443"/>
          <a:ext cx="3405806" cy="1241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রাজনৈতিক দল নিয়মতান্ত্রিক উপায়ে ক্ষমতা দখল করতে চেষ্টা করে। </a:t>
          </a:r>
          <a:endParaRPr lang="en-US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320214" y="182212"/>
        <a:ext cx="2408268" cy="877658"/>
      </dsp:txXfrm>
    </dsp:sp>
    <dsp:sp modelId="{171BB0AF-7DC5-4E38-A3A8-58AF66A9B031}">
      <dsp:nvSpPr>
        <dsp:cNvPr id="0" name=""/>
        <dsp:cNvSpPr/>
      </dsp:nvSpPr>
      <dsp:spPr>
        <a:xfrm>
          <a:off x="4753342" y="1120913"/>
          <a:ext cx="1307042" cy="2765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রাজনৈতিক দলগুলো নিজ নিজ দলীয় স্বার্থ বজায় রাখে।</a:t>
          </a:r>
          <a:endParaRPr lang="en-US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944754" y="1525880"/>
        <a:ext cx="924218" cy="1955353"/>
      </dsp:txXfrm>
    </dsp:sp>
    <dsp:sp modelId="{88EDBA0D-89B6-4894-9CC4-6F224C508350}">
      <dsp:nvSpPr>
        <dsp:cNvPr id="0" name=""/>
        <dsp:cNvSpPr/>
      </dsp:nvSpPr>
      <dsp:spPr>
        <a:xfrm>
          <a:off x="1897648" y="3765473"/>
          <a:ext cx="3253400" cy="1241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গণতান্ত্রিক, সমাজতান্ত্রিক ও স্বৈরতান্ত্রিক সকল ব্যবস্থায় রাজনৈতিক দলের অস্তিত্ব থাকে। </a:t>
          </a:r>
          <a:endParaRPr lang="en-US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374097" y="3947242"/>
        <a:ext cx="2300502" cy="877658"/>
      </dsp:txXfrm>
    </dsp:sp>
    <dsp:sp modelId="{26B86E09-E2B2-4B2F-BCD8-F04A01E33FE5}">
      <dsp:nvSpPr>
        <dsp:cNvPr id="0" name=""/>
        <dsp:cNvSpPr/>
      </dsp:nvSpPr>
      <dsp:spPr>
        <a:xfrm>
          <a:off x="960048" y="1120913"/>
          <a:ext cx="1383636" cy="2765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রাজনৈতিক দলের কটি সুনির্দিষ্ট নীতি, আদর্শ ও কর্মসূচি থাকে। </a:t>
          </a:r>
          <a:endParaRPr lang="en-US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162677" y="1525880"/>
        <a:ext cx="978378" cy="19553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34F86-D640-4784-A8F8-DE49B31973DD}">
      <dsp:nvSpPr>
        <dsp:cNvPr id="0" name=""/>
        <dsp:cNvSpPr/>
      </dsp:nvSpPr>
      <dsp:spPr>
        <a:xfrm>
          <a:off x="1561536" y="576332"/>
          <a:ext cx="3854396" cy="3854396"/>
        </a:xfrm>
        <a:prstGeom prst="blockArc">
          <a:avLst>
            <a:gd name="adj1" fmla="val 10799951"/>
            <a:gd name="adj2" fmla="val 16181677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2DA94-F537-48ED-91CD-6E617F5E089D}">
      <dsp:nvSpPr>
        <dsp:cNvPr id="0" name=""/>
        <dsp:cNvSpPr/>
      </dsp:nvSpPr>
      <dsp:spPr>
        <a:xfrm>
          <a:off x="1561536" y="576385"/>
          <a:ext cx="3854396" cy="3854396"/>
        </a:xfrm>
        <a:prstGeom prst="blockArc">
          <a:avLst>
            <a:gd name="adj1" fmla="val 5418323"/>
            <a:gd name="adj2" fmla="val 10800049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10392-9F3C-42E6-94DA-61001D65B08D}">
      <dsp:nvSpPr>
        <dsp:cNvPr id="0" name=""/>
        <dsp:cNvSpPr/>
      </dsp:nvSpPr>
      <dsp:spPr>
        <a:xfrm>
          <a:off x="1551502" y="576358"/>
          <a:ext cx="3854396" cy="3854396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0F1E7-2B47-4F74-806F-6D6AA669CF23}">
      <dsp:nvSpPr>
        <dsp:cNvPr id="0" name=""/>
        <dsp:cNvSpPr/>
      </dsp:nvSpPr>
      <dsp:spPr>
        <a:xfrm>
          <a:off x="1551502" y="576358"/>
          <a:ext cx="3854396" cy="3854396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70B5F-D400-4A5D-993D-FE4D7CF9B98B}">
      <dsp:nvSpPr>
        <dsp:cNvPr id="0" name=""/>
        <dsp:cNvSpPr/>
      </dsp:nvSpPr>
      <dsp:spPr>
        <a:xfrm>
          <a:off x="1748862" y="1000910"/>
          <a:ext cx="3459676" cy="3005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গণতন্ত্রে রাজনৈতিক দলের কার্যাবলি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255520" y="1441025"/>
        <a:ext cx="2446360" cy="2125062"/>
      </dsp:txXfrm>
    </dsp:sp>
    <dsp:sp modelId="{2AAC4978-897F-4564-A83A-4F2E9043EA41}">
      <dsp:nvSpPr>
        <dsp:cNvPr id="0" name=""/>
        <dsp:cNvSpPr/>
      </dsp:nvSpPr>
      <dsp:spPr>
        <a:xfrm>
          <a:off x="2130543" y="443"/>
          <a:ext cx="2696313" cy="1241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সমস্যা নির্ধারন ও জনগণের সামনে উপস্থাপন</a:t>
          </a:r>
          <a:endParaRPr lang="en-US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525409" y="182212"/>
        <a:ext cx="1906581" cy="877658"/>
      </dsp:txXfrm>
    </dsp:sp>
    <dsp:sp modelId="{171BB0AF-7DC5-4E38-A3A8-58AF66A9B031}">
      <dsp:nvSpPr>
        <dsp:cNvPr id="0" name=""/>
        <dsp:cNvSpPr/>
      </dsp:nvSpPr>
      <dsp:spPr>
        <a:xfrm>
          <a:off x="4707694" y="1418316"/>
          <a:ext cx="1307042" cy="2170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সরকার গঠন</a:t>
          </a:r>
          <a:endParaRPr lang="en-US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899106" y="1736175"/>
        <a:ext cx="924218" cy="1534762"/>
      </dsp:txXfrm>
    </dsp:sp>
    <dsp:sp modelId="{88EDBA0D-89B6-4894-9CC4-6F224C508350}">
      <dsp:nvSpPr>
        <dsp:cNvPr id="0" name=""/>
        <dsp:cNvSpPr/>
      </dsp:nvSpPr>
      <dsp:spPr>
        <a:xfrm>
          <a:off x="2206746" y="3765473"/>
          <a:ext cx="2543907" cy="1241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দলীয় নীতিমালা ও কর্মসূচি প্রণয়ন</a:t>
          </a:r>
          <a:endParaRPr lang="en-US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579293" y="3947242"/>
        <a:ext cx="1798813" cy="877658"/>
      </dsp:txXfrm>
    </dsp:sp>
    <dsp:sp modelId="{26B86E09-E2B2-4B2F-BCD8-F04A01E33FE5}">
      <dsp:nvSpPr>
        <dsp:cNvPr id="0" name=""/>
        <dsp:cNvSpPr/>
      </dsp:nvSpPr>
      <dsp:spPr>
        <a:xfrm>
          <a:off x="1005697" y="1418316"/>
          <a:ext cx="1201044" cy="2170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জনমত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সংগঠন</a:t>
          </a:r>
          <a:endParaRPr lang="en-US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181586" y="1736175"/>
        <a:ext cx="849266" cy="1534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40157" y="6339785"/>
            <a:ext cx="2085975" cy="365125"/>
          </a:xfrm>
          <a:prstGeom prst="rect">
            <a:avLst/>
          </a:prstGeom>
        </p:spPr>
        <p:txBody>
          <a:bodyPr/>
          <a:lstStyle/>
          <a:p>
            <a:fld id="{0106B4A3-4212-4E39-93DE-E053E8F69C2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20088" y="6339785"/>
            <a:ext cx="561975" cy="365125"/>
          </a:xfrm>
          <a:prstGeom prst="rect">
            <a:avLst/>
          </a:prstGeom>
        </p:spPr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35975" y="6339785"/>
            <a:ext cx="2847975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10" y="-16565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010" y="1583635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0157" y="6339785"/>
            <a:ext cx="2085975" cy="365125"/>
          </a:xfrm>
          <a:prstGeom prst="rect">
            <a:avLst/>
          </a:prstGeom>
        </p:spPr>
        <p:txBody>
          <a:bodyPr/>
          <a:lstStyle/>
          <a:p>
            <a:fld id="{B320BFD5-E18C-45C6-8589-D2421110C5D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5975" y="6339785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0088" y="6339785"/>
            <a:ext cx="561975" cy="365125"/>
          </a:xfrm>
          <a:prstGeom prst="rect">
            <a:avLst/>
          </a:prstGeom>
        </p:spPr>
        <p:txBody>
          <a:bodyPr/>
          <a:lstStyle/>
          <a:p>
            <a:fld id="{D9BB7A2E-6C67-413D-B0B6-68BA0159E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0157" y="6339785"/>
            <a:ext cx="2085975" cy="365125"/>
          </a:xfrm>
          <a:prstGeom prst="rect">
            <a:avLst/>
          </a:prstGeom>
        </p:spPr>
        <p:txBody>
          <a:bodyPr/>
          <a:lstStyle/>
          <a:p>
            <a:fld id="{B320BFD5-E18C-45C6-8589-D2421110C5D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5975" y="6339785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0088" y="6339785"/>
            <a:ext cx="561975" cy="365125"/>
          </a:xfrm>
          <a:prstGeom prst="rect">
            <a:avLst/>
          </a:prstGeom>
        </p:spPr>
        <p:txBody>
          <a:bodyPr/>
          <a:lstStyle/>
          <a:p>
            <a:fld id="{D9BB7A2E-6C67-413D-B0B6-68BA0159E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58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10" y="-16565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10" y="1583635"/>
            <a:ext cx="8229600" cy="4525963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0157" y="6339785"/>
            <a:ext cx="2085975" cy="365125"/>
          </a:xfrm>
          <a:prstGeom prst="rect">
            <a:avLst/>
          </a:prstGeom>
        </p:spPr>
        <p:txBody>
          <a:bodyPr/>
          <a:lstStyle/>
          <a:p>
            <a:fld id="{B320BFD5-E18C-45C6-8589-D2421110C5D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5975" y="6339785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0088" y="6339785"/>
            <a:ext cx="561975" cy="365125"/>
          </a:xfrm>
          <a:prstGeom prst="rect">
            <a:avLst/>
          </a:prstGeom>
        </p:spPr>
        <p:txBody>
          <a:bodyPr/>
          <a:lstStyle/>
          <a:p>
            <a:fld id="{D9BB7A2E-6C67-413D-B0B6-68BA0159E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0157" y="6339785"/>
            <a:ext cx="2085975" cy="365125"/>
          </a:xfrm>
          <a:prstGeom prst="rect">
            <a:avLst/>
          </a:prstGeom>
        </p:spPr>
        <p:txBody>
          <a:bodyPr/>
          <a:lstStyle/>
          <a:p>
            <a:fld id="{B320BFD5-E18C-45C6-8589-D2421110C5D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5975" y="6339785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0088" y="6339785"/>
            <a:ext cx="561975" cy="365125"/>
          </a:xfrm>
          <a:prstGeom prst="rect">
            <a:avLst/>
          </a:prstGeom>
        </p:spPr>
        <p:txBody>
          <a:bodyPr/>
          <a:lstStyle/>
          <a:p>
            <a:fld id="{D9BB7A2E-6C67-413D-B0B6-68BA0159E1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10" y="-16565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40157" y="6339785"/>
            <a:ext cx="2085975" cy="365125"/>
          </a:xfrm>
          <a:prstGeom prst="rect">
            <a:avLst/>
          </a:prstGeom>
        </p:spPr>
        <p:txBody>
          <a:bodyPr/>
          <a:lstStyle/>
          <a:p>
            <a:fld id="{B320BFD5-E18C-45C6-8589-D2421110C5D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5975" y="6339785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20088" y="6339785"/>
            <a:ext cx="561975" cy="365125"/>
          </a:xfrm>
          <a:prstGeom prst="rect">
            <a:avLst/>
          </a:prstGeom>
        </p:spPr>
        <p:txBody>
          <a:bodyPr/>
          <a:lstStyle/>
          <a:p>
            <a:fld id="{D9BB7A2E-6C67-413D-B0B6-68BA0159E1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10" y="-16565"/>
            <a:ext cx="8229600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40157" y="6339785"/>
            <a:ext cx="2085975" cy="365125"/>
          </a:xfrm>
          <a:prstGeom prst="rect">
            <a:avLst/>
          </a:prstGeom>
        </p:spPr>
        <p:txBody>
          <a:bodyPr/>
          <a:lstStyle/>
          <a:p>
            <a:fld id="{B320BFD5-E18C-45C6-8589-D2421110C5D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5975" y="6339785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20088" y="6339785"/>
            <a:ext cx="561975" cy="365125"/>
          </a:xfrm>
          <a:prstGeom prst="rect">
            <a:avLst/>
          </a:prstGeom>
        </p:spPr>
        <p:txBody>
          <a:bodyPr/>
          <a:lstStyle/>
          <a:p>
            <a:fld id="{D9BB7A2E-6C67-413D-B0B6-68BA0159E1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10" y="-16565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40157" y="6339785"/>
            <a:ext cx="2085975" cy="365125"/>
          </a:xfrm>
          <a:prstGeom prst="rect">
            <a:avLst/>
          </a:prstGeom>
        </p:spPr>
        <p:txBody>
          <a:bodyPr/>
          <a:lstStyle/>
          <a:p>
            <a:fld id="{B320BFD5-E18C-45C6-8589-D2421110C5D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5975" y="6339785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088" y="6339785"/>
            <a:ext cx="561975" cy="365125"/>
          </a:xfrm>
          <a:prstGeom prst="rect">
            <a:avLst/>
          </a:prstGeom>
        </p:spPr>
        <p:txBody>
          <a:bodyPr/>
          <a:lstStyle/>
          <a:p>
            <a:fld id="{D9BB7A2E-6C67-413D-B0B6-68BA0159E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40157" y="6339785"/>
            <a:ext cx="2085975" cy="365125"/>
          </a:xfrm>
          <a:prstGeom prst="rect">
            <a:avLst/>
          </a:prstGeom>
        </p:spPr>
        <p:txBody>
          <a:bodyPr/>
          <a:lstStyle/>
          <a:p>
            <a:fld id="{B320BFD5-E18C-45C6-8589-D2421110C5D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5975" y="6339785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20088" y="6339785"/>
            <a:ext cx="561975" cy="365125"/>
          </a:xfrm>
          <a:prstGeom prst="rect">
            <a:avLst/>
          </a:prstGeom>
        </p:spPr>
        <p:txBody>
          <a:bodyPr/>
          <a:lstStyle/>
          <a:p>
            <a:fld id="{D9BB7A2E-6C67-413D-B0B6-68BA0159E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40157" y="6339785"/>
            <a:ext cx="2085975" cy="365125"/>
          </a:xfrm>
          <a:prstGeom prst="rect">
            <a:avLst/>
          </a:prstGeom>
        </p:spPr>
        <p:txBody>
          <a:bodyPr/>
          <a:lstStyle/>
          <a:p>
            <a:fld id="{B320BFD5-E18C-45C6-8589-D2421110C5D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5975" y="6339785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20088" y="6339785"/>
            <a:ext cx="561975" cy="365125"/>
          </a:xfrm>
          <a:prstGeom prst="rect">
            <a:avLst/>
          </a:prstGeom>
        </p:spPr>
        <p:txBody>
          <a:bodyPr/>
          <a:lstStyle/>
          <a:p>
            <a:fld id="{D9BB7A2E-6C67-413D-B0B6-68BA0159E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34570" y="6482819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5929" y="6482819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 userDrawn="1"/>
        </p:nvSpPr>
        <p:spPr>
          <a:xfrm>
            <a:off x="-33129" y="-16565"/>
            <a:ext cx="9144000" cy="6858000"/>
          </a:xfrm>
          <a:prstGeom prst="frame">
            <a:avLst>
              <a:gd name="adj1" fmla="val 2644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>
            <a:off x="-23190" y="-16565"/>
            <a:ext cx="1143000" cy="1066800"/>
          </a:xfrm>
          <a:prstGeom prst="halfFrame">
            <a:avLst>
              <a:gd name="adj1" fmla="val 22344"/>
              <a:gd name="adj2" fmla="val 2358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044071" y="-16565"/>
            <a:ext cx="1066800" cy="1066800"/>
          </a:xfrm>
          <a:prstGeom prst="halfFrame">
            <a:avLst>
              <a:gd name="adj1" fmla="val 22344"/>
              <a:gd name="adj2" fmla="val 2358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6200000">
            <a:off x="-29817" y="5768008"/>
            <a:ext cx="1053549" cy="1066800"/>
          </a:xfrm>
          <a:prstGeom prst="halfFrame">
            <a:avLst>
              <a:gd name="adj1" fmla="val 22344"/>
              <a:gd name="adj2" fmla="val 2358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 userDrawn="1"/>
        </p:nvSpPr>
        <p:spPr>
          <a:xfrm rot="10800000">
            <a:off x="8044070" y="5774634"/>
            <a:ext cx="1076739" cy="1066799"/>
          </a:xfrm>
          <a:prstGeom prst="halfFrame">
            <a:avLst>
              <a:gd name="adj1" fmla="val 22344"/>
              <a:gd name="adj2" fmla="val 2358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0118" y="533400"/>
            <a:ext cx="68008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36" y="1828800"/>
            <a:ext cx="7234464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7986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09600"/>
            <a:ext cx="403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0" y="4267200"/>
            <a:ext cx="6324600" cy="1752600"/>
            <a:chOff x="-189616" y="1249624"/>
            <a:chExt cx="3555312" cy="1752600"/>
          </a:xfrm>
        </p:grpSpPr>
        <p:sp>
          <p:nvSpPr>
            <p:cNvPr id="8" name="Rectangle 7"/>
            <p:cNvSpPr/>
            <p:nvPr/>
          </p:nvSpPr>
          <p:spPr>
            <a:xfrm>
              <a:off x="0" y="1249624"/>
              <a:ext cx="3365696" cy="8839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-189616" y="2118249"/>
              <a:ext cx="3365696" cy="883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03200" rIns="0" bIns="203200" numCol="1" spcCol="1270" anchor="ctr" anchorCtr="0">
              <a:noAutofit/>
            </a:bodyPr>
            <a:lstStyle/>
            <a:p>
              <a:pPr marL="342900" lvl="0" indent="-34290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bn-IN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রাজনৈতিক দলের পাঁচটি বৈশিষ্ট্য লিখ।</a:t>
              </a:r>
              <a:endPara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46" y="1639653"/>
            <a:ext cx="3442154" cy="3442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426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4137379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14400"/>
            <a:ext cx="3810001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51111"/>
            <a:ext cx="4137378" cy="2144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51111"/>
            <a:ext cx="3962400" cy="2144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0952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572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দলের কার্যাবলি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18174031"/>
              </p:ext>
            </p:extLst>
          </p:nvPr>
        </p:nvGraphicFramePr>
        <p:xfrm>
          <a:off x="1219200" y="1317486"/>
          <a:ext cx="7010400" cy="500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47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73726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2362200" y="1295400"/>
            <a:ext cx="3962400" cy="503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22098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 গঠনে রাজনৈতিক দলের ভুমিকা আলোচনা কর।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457200"/>
            <a:ext cx="2463801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8255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দলের প্রধান লক্ষ্য কোনটি ?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493" y="3581400"/>
            <a:ext cx="8269907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দলের মূল উদ্দেশ্য ...</a:t>
            </a:r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স্বার্থকে রক্ষা করা </a:t>
            </a:r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সমগ্র জনসাধারণের কল্যাণ সাধন করা </a:t>
            </a:r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 শাসন প্রতিষ্ঠা করা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894" y="2286000"/>
            <a:ext cx="3520106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বাস্তবায়ন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4293" y="2286000"/>
            <a:ext cx="3696723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কর্মসূচি ঘোষণা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748" y="2981980"/>
            <a:ext cx="350625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 গঠন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1000" y="2979892"/>
            <a:ext cx="3720016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ঐক্য সাধন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713331"/>
            <a:ext cx="2209800" cy="952659"/>
            <a:chOff x="1338309" y="1075881"/>
            <a:chExt cx="5867400" cy="1295400"/>
          </a:xfrm>
          <a:noFill/>
        </p:grpSpPr>
        <p:grpSp>
          <p:nvGrpSpPr>
            <p:cNvPr id="10" name="Group 9"/>
            <p:cNvGrpSpPr/>
            <p:nvPr/>
          </p:nvGrpSpPr>
          <p:grpSpPr>
            <a:xfrm>
              <a:off x="1338309" y="1075881"/>
              <a:ext cx="5867400" cy="1295400"/>
              <a:chOff x="1371600" y="1371600"/>
              <a:chExt cx="6453882" cy="1989517"/>
            </a:xfrm>
            <a:grpFill/>
          </p:grpSpPr>
          <p:pic>
            <p:nvPicPr>
              <p:cNvPr id="12" name="Picture 3" descr="C:\Documents and Settings\Lab 47\My Documents\My Pictures\New Folder (2)\Teacher_4.gif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80610" y="1447800"/>
                <a:ext cx="1074800" cy="182716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210" y="1371600"/>
                <a:ext cx="2954272" cy="198951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softEdge rad="112500"/>
              </a:effectLst>
              <a:scene3d>
                <a:camera prst="perspectiveHeroicExtremeLeftFacing"/>
                <a:lightRig rig="threePt" dir="t"/>
              </a:scene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1447800"/>
                <a:ext cx="2432810" cy="1725121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softEdge rad="112500"/>
              </a:effectLst>
              <a:scene3d>
                <a:camera prst="isometricOffAxis1Right"/>
                <a:lightRig rig="threePt" dir="t"/>
              </a:scene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1" name="Straight Connector 10"/>
            <p:cNvCxnSpPr/>
            <p:nvPr/>
          </p:nvCxnSpPr>
          <p:spPr>
            <a:xfrm>
              <a:off x="2379373" y="2362200"/>
              <a:ext cx="3411827" cy="9081"/>
            </a:xfrm>
            <a:prstGeom prst="line">
              <a:avLst/>
            </a:prstGeom>
            <a:grpFill/>
            <a:ln>
              <a:noFill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Horizontal Scroll 15"/>
          <p:cNvSpPr/>
          <p:nvPr/>
        </p:nvSpPr>
        <p:spPr>
          <a:xfrm>
            <a:off x="5943600" y="457200"/>
            <a:ext cx="2662457" cy="1066800"/>
          </a:xfrm>
          <a:prstGeom prst="horizontalScroll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36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1600" y="5877580"/>
            <a:ext cx="167639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iii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217" y="5877580"/>
            <a:ext cx="1709983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5867448"/>
            <a:ext cx="16764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5857268"/>
            <a:ext cx="173161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58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5800" y="594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8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1950" y="1524000"/>
            <a:ext cx="8210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3.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নির্বাচনী কর্মসূচি বাস্তবায়ন করা কার লক্ষ্য ?</a:t>
            </a: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সমাজের        (খ) রাজনৈতিক দলের</a:t>
            </a: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রাষ্ট্রের           (ঘ) চাপসৃষ্টিকারী গোষ্ঠীর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971800"/>
            <a:ext cx="8267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দলের ভূমিকা ও কার্যাবলি হলো...</a:t>
            </a:r>
          </a:p>
          <a:p>
            <a:pPr marL="400050" indent="-400050">
              <a:buAutoNum type="romanLcParenBoth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 নির্ধারন ও জনগণের সামনে উপস্থাপন </a:t>
            </a:r>
          </a:p>
          <a:p>
            <a:pPr marL="400050" indent="-400050">
              <a:buAutoNum type="romanLcParenBoth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নীতিমালা ও কর্মসূচি প্রণয়ন </a:t>
            </a:r>
          </a:p>
          <a:p>
            <a:pPr marL="400050" indent="-400050">
              <a:buAutoNum type="romanLcParenBoth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বিচার করা ও ট্যাক্স গ্রহণ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(খ)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 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(গ)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 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iii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57500" y="2057400"/>
            <a:ext cx="4953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" y="5486400"/>
            <a:ext cx="4953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266541"/>
            <a:ext cx="2209800" cy="952659"/>
            <a:chOff x="1338309" y="1075881"/>
            <a:chExt cx="5867400" cy="1295400"/>
          </a:xfrm>
          <a:noFill/>
        </p:grpSpPr>
        <p:grpSp>
          <p:nvGrpSpPr>
            <p:cNvPr id="9" name="Group 8"/>
            <p:cNvGrpSpPr/>
            <p:nvPr/>
          </p:nvGrpSpPr>
          <p:grpSpPr>
            <a:xfrm>
              <a:off x="1338309" y="1075881"/>
              <a:ext cx="5867400" cy="1295400"/>
              <a:chOff x="1371600" y="1371600"/>
              <a:chExt cx="6453882" cy="1989517"/>
            </a:xfrm>
            <a:grpFill/>
          </p:grpSpPr>
          <p:pic>
            <p:nvPicPr>
              <p:cNvPr id="11" name="Picture 3" descr="C:\Documents and Settings\Lab 47\My Documents\My Pictures\New Folder (2)\Teacher_4.gif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80610" y="1447800"/>
                <a:ext cx="1074800" cy="182716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210" y="1371600"/>
                <a:ext cx="2954272" cy="198951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softEdge rad="112500"/>
              </a:effectLst>
              <a:scene3d>
                <a:camera prst="perspectiveHeroicExtremeLeftFacing"/>
                <a:lightRig rig="threePt" dir="t"/>
              </a:scene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1447800"/>
                <a:ext cx="2432810" cy="1725121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softEdge rad="112500"/>
              </a:effectLst>
              <a:scene3d>
                <a:camera prst="isometricOffAxis1Right"/>
                <a:lightRig rig="threePt" dir="t"/>
              </a:scene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0" name="Straight Connector 9"/>
            <p:cNvCxnSpPr/>
            <p:nvPr/>
          </p:nvCxnSpPr>
          <p:spPr>
            <a:xfrm>
              <a:off x="2379373" y="2362200"/>
              <a:ext cx="3411827" cy="9081"/>
            </a:xfrm>
            <a:prstGeom prst="line">
              <a:avLst/>
            </a:prstGeom>
            <a:grpFill/>
            <a:ln>
              <a:noFill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Horizontal Scroll 14"/>
          <p:cNvSpPr/>
          <p:nvPr/>
        </p:nvSpPr>
        <p:spPr>
          <a:xfrm>
            <a:off x="5943600" y="304800"/>
            <a:ext cx="2662457" cy="1066800"/>
          </a:xfrm>
          <a:prstGeom prst="horizontalScroll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36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43743" y="6096000"/>
            <a:ext cx="3957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ধন্যবাদ 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18 -0.00185 L -0.63351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5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73" y="2514600"/>
            <a:ext cx="3938251" cy="28956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564898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 রাজনৈতিক দলের কার্যাবলি বাড়ি থেকে লিখে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09900" y="403769"/>
            <a:ext cx="3124200" cy="2110831"/>
            <a:chOff x="3009900" y="403769"/>
            <a:chExt cx="3124200" cy="2110831"/>
          </a:xfrm>
        </p:grpSpPr>
        <p:sp>
          <p:nvSpPr>
            <p:cNvPr id="6" name="TextBox 5"/>
            <p:cNvSpPr txBox="1"/>
            <p:nvPr/>
          </p:nvSpPr>
          <p:spPr>
            <a:xfrm>
              <a:off x="3429000" y="1806714"/>
              <a:ext cx="220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4000" b="1" dirty="0" smtClean="0">
                  <a:ln w="11430"/>
                  <a:solidFill>
                    <a:srgbClr val="00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0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900" y="403769"/>
              <a:ext cx="3124200" cy="1492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6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715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609600"/>
            <a:ext cx="6586949" cy="4843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8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000" y="381000"/>
            <a:ext cx="36576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4335660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পৌরনীতি ও সুশাসন শ্রেণিঃ একাদশ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অধ্যয়ঃ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endPara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419600" y="1434105"/>
            <a:ext cx="685800" cy="4966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62705"/>
            <a:ext cx="2081802" cy="2452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38905"/>
            <a:ext cx="2069133" cy="2452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85800" y="4356318"/>
            <a:ext cx="350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 মমতাজ পারভীন 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প্রভাষক, পৌরনীতি ও সুশাসন 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দৌলতপুর ডিগ্রি কলেজ 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বেলকুচি, সিরাজগঞ্জ।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8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09600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381000"/>
            <a:ext cx="5715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4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12-Point Star 3"/>
          <p:cNvSpPr/>
          <p:nvPr/>
        </p:nvSpPr>
        <p:spPr>
          <a:xfrm>
            <a:off x="1981200" y="2590800"/>
            <a:ext cx="5181601" cy="144780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দল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2628900" cy="1768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19200"/>
            <a:ext cx="2667000" cy="1768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57625"/>
            <a:ext cx="4385733" cy="246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206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21719648"/>
              </p:ext>
            </p:extLst>
          </p:nvPr>
        </p:nvGraphicFramePr>
        <p:xfrm>
          <a:off x="533400" y="2082800"/>
          <a:ext cx="80772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124200" y="685800"/>
            <a:ext cx="31242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4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30270"/>
            <a:ext cx="3505200" cy="4132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4610100" y="2586097"/>
            <a:ext cx="4152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দল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 নীতি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 আদর্শের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সমর্থনে সংগঠিত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সংঘবিশেষ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যা নিয়মতান্ত্রিক উপায়ে সরকার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গঠনের ও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 করে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87514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দল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8310"/>
            <a:ext cx="2971800" cy="3735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33800" y="2246055"/>
            <a:ext cx="510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দল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এমন সংগঠনকে বোজায়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এককভাবে বা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দলের সাথে একযোগে রাজনৈতিক ক্ষমতা দখলের চেষ্টা করে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6440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6" y="1338943"/>
            <a:ext cx="3117273" cy="3918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343400" y="19050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দল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সংগঠিত জনগোষ্ঠী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সদস্যরা রাজনৈতিক ক্ষমতা দখলের জন্য প্রতিযোগিতামূলক সংগ্রামে একযোগে কাজ করে যেতে সম্মত হয়।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7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2159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4673025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দল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2166727" cy="2524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681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91032742"/>
              </p:ext>
            </p:extLst>
          </p:nvPr>
        </p:nvGraphicFramePr>
        <p:xfrm>
          <a:off x="1066800" y="1393686"/>
          <a:ext cx="7010400" cy="500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5334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দলের বৈশিষ্ট্য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1965</TotalTime>
  <Words>413</Words>
  <Application>Microsoft Office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190</cp:revision>
  <dcterms:created xsi:type="dcterms:W3CDTF">2017-12-27T05:43:50Z</dcterms:created>
  <dcterms:modified xsi:type="dcterms:W3CDTF">2019-10-17T11:47:15Z</dcterms:modified>
</cp:coreProperties>
</file>