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856249-2A4A-42EF-BCB3-7564CEC9D6C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73EF196-62CA-4196-B41B-44E589FE3C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3810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শ্রেণিতে স্বাগত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88886"/>
            <a:ext cx="8382000" cy="53259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1342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6858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বঙ্গভঙ্গের ফলাফল 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76400" y="1905000"/>
            <a:ext cx="518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প্রতিক্রিয়া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6400" y="2895600"/>
            <a:ext cx="51816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 সম্প্রদায়ের প্রতিক্রিয়া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76400" y="3886200"/>
            <a:ext cx="5181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বঙ্গভঙ্গে কংগ্রেসের প্রতিক্রিয়া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5105400"/>
            <a:ext cx="52578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 লীগের জন্ম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2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533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57251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বঙ্গভঙ্গের ফলাফল বর্ণনা কর।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537" y="1423987"/>
            <a:ext cx="435292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86200" y="496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0558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গভর্নর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762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রবার্ট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ক্লাইভ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6700" y="1762780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ওয়ারেন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হেস্টিংস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29618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বেন্টিঙ্ক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22199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লর্ড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ক্লাইভ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981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মুসলমানগন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5153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দারুনভাবে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ভেঙে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পোঁরে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5153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ব্রিটিশদের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বিরাগভাজন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4124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4850" y="4658380"/>
            <a:ext cx="295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5257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ক) i ও 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5257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57700" y="5267980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ii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00800" y="52679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i, ii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96000" y="5943600"/>
            <a:ext cx="2133600" cy="4939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096000" y="5943600"/>
            <a:ext cx="2133600" cy="4939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96000" y="5943600"/>
            <a:ext cx="2133600" cy="4939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53000" y="5953780"/>
            <a:ext cx="3257550" cy="5232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72200" y="5983069"/>
            <a:ext cx="2057400" cy="4177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172200" y="5983069"/>
            <a:ext cx="2057400" cy="4177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72200" y="5983069"/>
            <a:ext cx="2057400" cy="4177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953000" y="5906869"/>
            <a:ext cx="3276600" cy="6463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8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7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6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5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4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2"/>
                                            </p:cond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1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14" grpId="0" animBg="1"/>
      <p:bldP spid="21" grpId="0" animBg="1"/>
      <p:bldP spid="22" grpId="0" animBg="1"/>
      <p:bldP spid="15" grpId="0" animBg="1"/>
      <p:bldP spid="16" grpId="0" animBg="1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46125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0" y="533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58674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 রদের কারণ বাড়ি থেকে লিখে আনবে।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5297163" cy="4186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798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5600" y="498354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16" y="457200"/>
            <a:ext cx="7800784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5334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114800"/>
            <a:ext cx="312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পারভীন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রাষ্ট্রবিজ্ঞান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বেলকুচি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 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4051518"/>
            <a:ext cx="358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পৌরনীতি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সুশাসন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৫,৬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20574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371600"/>
            <a:ext cx="1943100" cy="25145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70" y="914400"/>
            <a:ext cx="840203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71" y="1143000"/>
            <a:ext cx="6328529" cy="474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2667000" y="1393686"/>
            <a:ext cx="4114800" cy="968514"/>
          </a:xfrm>
          <a:prstGeom prst="downArrowCallout">
            <a:avLst>
              <a:gd name="adj1" fmla="val 0"/>
              <a:gd name="adj2" fmla="val 25000"/>
              <a:gd name="adj3" fmla="val 25000"/>
              <a:gd name="adj4" fmla="val 64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শিক্ষার্থীরা---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nut 4"/>
          <p:cNvSpPr/>
          <p:nvPr/>
        </p:nvSpPr>
        <p:spPr>
          <a:xfrm>
            <a:off x="3581400" y="2362200"/>
            <a:ext cx="2286000" cy="38100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057400" y="3200400"/>
            <a:ext cx="50292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 কী তা বলতে পারবে;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447800" y="4038600"/>
            <a:ext cx="66294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বঙ্গভঙ্গের কারণ ব্যাখ্যা করতে পারবে;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19200" y="4876800"/>
            <a:ext cx="69342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বঙ্গভঙ্গের ফলাফল বর্ণনা করতে পারবে।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81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939605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১৯০৫ সালের ১ সেপ্টেম্বর প্রশাসনিক কার্যক্রমের সুবিধার্থে ভারতের তদানীন্তন ভাইসরয় লর্ড কার্জন বাংলা প্রেসিডেন্সিকে দুটি প্রদেশে ভাগ করেন। ইতিহাসে এটাই বঙ্গভঙ্গ নামে পরিচিত।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4073"/>
            <a:ext cx="8458200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57600" y="4572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58775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 কী।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165087"/>
            <a:ext cx="4419599" cy="456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nut 1"/>
          <p:cNvSpPr/>
          <p:nvPr/>
        </p:nvSpPr>
        <p:spPr>
          <a:xfrm>
            <a:off x="2819400" y="2362200"/>
            <a:ext cx="3733800" cy="2286000"/>
          </a:xfrm>
          <a:prstGeom prst="don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বঙ্গভঙ্গের কারণ 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0" y="1600200"/>
            <a:ext cx="2971800" cy="838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প্রশাসনিক কারণ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943600" y="2971800"/>
            <a:ext cx="3048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 কারণ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4572000"/>
            <a:ext cx="29718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অর্থনৈতিক কারণ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2971800"/>
            <a:ext cx="2819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 কারণ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6125"/>
            <a:ext cx="8839200" cy="655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52800" y="3810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572518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বঙ্গভঙ্গের কারণ ব্যাখ্যা কর।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133475"/>
            <a:ext cx="4262437" cy="443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667</TotalTime>
  <Words>243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Spring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43</cp:revision>
  <dcterms:created xsi:type="dcterms:W3CDTF">2019-09-25T05:34:15Z</dcterms:created>
  <dcterms:modified xsi:type="dcterms:W3CDTF">2019-10-17T12:23:50Z</dcterms:modified>
</cp:coreProperties>
</file>