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82" r:id="rId3"/>
    <p:sldId id="285" r:id="rId4"/>
    <p:sldId id="258" r:id="rId5"/>
    <p:sldId id="259" r:id="rId6"/>
    <p:sldId id="260" r:id="rId7"/>
    <p:sldId id="261" r:id="rId8"/>
    <p:sldId id="262" r:id="rId9"/>
    <p:sldId id="257" r:id="rId10"/>
    <p:sldId id="283" r:id="rId11"/>
    <p:sldId id="263" r:id="rId12"/>
    <p:sldId id="264" r:id="rId13"/>
    <p:sldId id="266" r:id="rId14"/>
    <p:sldId id="268" r:id="rId15"/>
    <p:sldId id="272" r:id="rId16"/>
    <p:sldId id="270" r:id="rId17"/>
    <p:sldId id="267" r:id="rId18"/>
    <p:sldId id="273" r:id="rId19"/>
    <p:sldId id="26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53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9FBE6-71AC-45DB-BA8A-A1A9DF38CB70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D88A6-D9D8-40E8-A53B-97E47F4CA3E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গ্লাস</a:t>
          </a:r>
          <a:endParaRPr lang="en-US" dirty="0"/>
        </a:p>
      </dgm:t>
    </dgm:pt>
    <dgm:pt modelId="{C7FBFEDF-3460-4BD8-AFBA-FDFBB600CFAC}" type="parTrans" cxnId="{31A4872E-5B01-46F4-A283-3BFCCE837D30}">
      <dgm:prSet/>
      <dgm:spPr/>
      <dgm:t>
        <a:bodyPr/>
        <a:lstStyle/>
        <a:p>
          <a:endParaRPr lang="en-US"/>
        </a:p>
      </dgm:t>
    </dgm:pt>
    <dgm:pt modelId="{A82D43AF-88D0-473A-B344-D00AF2F37EF4}" type="sibTrans" cxnId="{31A4872E-5B01-46F4-A283-3BFCCE837D30}">
      <dgm:prSet/>
      <dgm:spPr/>
      <dgm:t>
        <a:bodyPr/>
        <a:lstStyle/>
        <a:p>
          <a:endParaRPr lang="en-US"/>
        </a:p>
      </dgm:t>
    </dgm:pt>
    <dgm:pt modelId="{B25EC6CD-D2A8-4A1E-B92E-FADD87CC9486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dirty="0" err="1" smtClean="0"/>
            <a:t>কাপ</a:t>
          </a:r>
          <a:endParaRPr lang="en-US" dirty="0"/>
        </a:p>
      </dgm:t>
    </dgm:pt>
    <dgm:pt modelId="{2C4134F2-396C-454A-B97A-309568029432}" type="parTrans" cxnId="{9A821771-E5F1-427E-8084-0DA974260BF3}">
      <dgm:prSet/>
      <dgm:spPr/>
      <dgm:t>
        <a:bodyPr/>
        <a:lstStyle/>
        <a:p>
          <a:endParaRPr lang="en-US"/>
        </a:p>
      </dgm:t>
    </dgm:pt>
    <dgm:pt modelId="{0F75E2B7-0506-4306-949E-03FA1F37D2B5}" type="sibTrans" cxnId="{9A821771-E5F1-427E-8084-0DA974260BF3}">
      <dgm:prSet/>
      <dgm:spPr/>
      <dgm:t>
        <a:bodyPr/>
        <a:lstStyle/>
        <a:p>
          <a:endParaRPr lang="en-US"/>
        </a:p>
      </dgm:t>
    </dgm:pt>
    <dgm:pt modelId="{97399D43-FB11-423C-AA0E-4435E8DF6DE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বাটি</a:t>
          </a:r>
          <a:endParaRPr lang="en-US" dirty="0"/>
        </a:p>
      </dgm:t>
    </dgm:pt>
    <dgm:pt modelId="{12210B43-A1FA-4259-904A-B462AB747F60}" type="parTrans" cxnId="{376308CA-5231-43DA-BDEA-49E33F43A22F}">
      <dgm:prSet/>
      <dgm:spPr/>
      <dgm:t>
        <a:bodyPr/>
        <a:lstStyle/>
        <a:p>
          <a:endParaRPr lang="en-US"/>
        </a:p>
      </dgm:t>
    </dgm:pt>
    <dgm:pt modelId="{0EDD3042-2FB5-4A9A-B749-2C3C2682462F}" type="sibTrans" cxnId="{376308CA-5231-43DA-BDEA-49E33F43A22F}">
      <dgm:prSet/>
      <dgm:spPr/>
      <dgm:t>
        <a:bodyPr/>
        <a:lstStyle/>
        <a:p>
          <a:endParaRPr lang="en-US"/>
        </a:p>
      </dgm:t>
    </dgm:pt>
    <dgm:pt modelId="{ED1B8523-2CA7-4F1B-BE8E-492F6135ACE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জগ</a:t>
          </a:r>
          <a:endParaRPr lang="en-US" dirty="0"/>
        </a:p>
      </dgm:t>
    </dgm:pt>
    <dgm:pt modelId="{99F677F9-056C-4D30-BEC5-D2B0FC987026}" type="parTrans" cxnId="{2D116005-96A4-41A4-9F28-1447B05AC8F9}">
      <dgm:prSet/>
      <dgm:spPr/>
      <dgm:t>
        <a:bodyPr/>
        <a:lstStyle/>
        <a:p>
          <a:endParaRPr lang="en-US"/>
        </a:p>
      </dgm:t>
    </dgm:pt>
    <dgm:pt modelId="{7334A653-BF71-4917-91C1-60450770063F}" type="sibTrans" cxnId="{2D116005-96A4-41A4-9F28-1447B05AC8F9}">
      <dgm:prSet/>
      <dgm:spPr/>
      <dgm:t>
        <a:bodyPr/>
        <a:lstStyle/>
        <a:p>
          <a:endParaRPr lang="en-US"/>
        </a:p>
      </dgm:t>
    </dgm:pt>
    <dgm:pt modelId="{A34E7B8B-020B-4CC7-A1CF-3E1F8A1C683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প্লেইট</a:t>
          </a:r>
          <a:endParaRPr lang="en-US" dirty="0"/>
        </a:p>
      </dgm:t>
    </dgm:pt>
    <dgm:pt modelId="{91AB2F57-4A9E-41BA-B6A1-7177CBA876B1}" type="parTrans" cxnId="{CAE60FD9-A5D0-44FA-8380-06A24573C2B3}">
      <dgm:prSet/>
      <dgm:spPr/>
      <dgm:t>
        <a:bodyPr/>
        <a:lstStyle/>
        <a:p>
          <a:endParaRPr lang="en-US"/>
        </a:p>
      </dgm:t>
    </dgm:pt>
    <dgm:pt modelId="{E1787162-1FCD-4A05-A1B0-B6B6F88E1AA3}" type="sibTrans" cxnId="{CAE60FD9-A5D0-44FA-8380-06A24573C2B3}">
      <dgm:prSet/>
      <dgm:spPr/>
      <dgm:t>
        <a:bodyPr/>
        <a:lstStyle/>
        <a:p>
          <a:endParaRPr lang="en-US"/>
        </a:p>
      </dgm:t>
    </dgm:pt>
    <dgm:pt modelId="{34029462-1C75-41C0-91E8-A70FB3493C07}" type="pres">
      <dgm:prSet presAssocID="{5EA9FBE6-71AC-45DB-BA8A-A1A9DF38CB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8538B-F8EC-4711-9978-5444B655C37A}" type="pres">
      <dgm:prSet presAssocID="{6E5D88A6-D9D8-40E8-A53B-97E47F4CA3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6ACB0-368E-47E4-BD74-E66C8C218FB8}" type="pres">
      <dgm:prSet presAssocID="{A82D43AF-88D0-473A-B344-D00AF2F37EF4}" presName="sibTrans" presStyleCnt="0"/>
      <dgm:spPr/>
    </dgm:pt>
    <dgm:pt modelId="{7F4A00EB-5AFC-4918-AA40-441FDE1D8744}" type="pres">
      <dgm:prSet presAssocID="{B25EC6CD-D2A8-4A1E-B92E-FADD87CC94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7D5E5-206B-4BAF-B394-28CE100C44E0}" type="pres">
      <dgm:prSet presAssocID="{0F75E2B7-0506-4306-949E-03FA1F37D2B5}" presName="sibTrans" presStyleCnt="0"/>
      <dgm:spPr/>
    </dgm:pt>
    <dgm:pt modelId="{EF711DA6-E7F8-4A8F-8700-05F16157B227}" type="pres">
      <dgm:prSet presAssocID="{97399D43-FB11-423C-AA0E-4435E8DF6D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E72A0-D9C2-4F00-B9D2-591420E45B05}" type="pres">
      <dgm:prSet presAssocID="{0EDD3042-2FB5-4A9A-B749-2C3C2682462F}" presName="sibTrans" presStyleCnt="0"/>
      <dgm:spPr/>
    </dgm:pt>
    <dgm:pt modelId="{5D23B487-B925-4EC9-8855-9D5C1F7540E6}" type="pres">
      <dgm:prSet presAssocID="{ED1B8523-2CA7-4F1B-BE8E-492F6135AC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6AB09-AA8F-4030-AD90-B339F6F18315}" type="pres">
      <dgm:prSet presAssocID="{7334A653-BF71-4917-91C1-60450770063F}" presName="sibTrans" presStyleCnt="0"/>
      <dgm:spPr/>
    </dgm:pt>
    <dgm:pt modelId="{A3BEAC32-D582-45D6-880A-8B0BFFDB1BE1}" type="pres">
      <dgm:prSet presAssocID="{A34E7B8B-020B-4CC7-A1CF-3E1F8A1C68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21771-E5F1-427E-8084-0DA974260BF3}" srcId="{5EA9FBE6-71AC-45DB-BA8A-A1A9DF38CB70}" destId="{B25EC6CD-D2A8-4A1E-B92E-FADD87CC9486}" srcOrd="1" destOrd="0" parTransId="{2C4134F2-396C-454A-B97A-309568029432}" sibTransId="{0F75E2B7-0506-4306-949E-03FA1F37D2B5}"/>
    <dgm:cxn modelId="{20C65A79-C9E8-4EE8-935A-19392ECA4B1A}" type="presOf" srcId="{6E5D88A6-D9D8-40E8-A53B-97E47F4CA3E2}" destId="{C2B8538B-F8EC-4711-9978-5444B655C37A}" srcOrd="0" destOrd="0" presId="urn:microsoft.com/office/officeart/2005/8/layout/default"/>
    <dgm:cxn modelId="{CAE60FD9-A5D0-44FA-8380-06A24573C2B3}" srcId="{5EA9FBE6-71AC-45DB-BA8A-A1A9DF38CB70}" destId="{A34E7B8B-020B-4CC7-A1CF-3E1F8A1C683D}" srcOrd="4" destOrd="0" parTransId="{91AB2F57-4A9E-41BA-B6A1-7177CBA876B1}" sibTransId="{E1787162-1FCD-4A05-A1B0-B6B6F88E1AA3}"/>
    <dgm:cxn modelId="{376308CA-5231-43DA-BDEA-49E33F43A22F}" srcId="{5EA9FBE6-71AC-45DB-BA8A-A1A9DF38CB70}" destId="{97399D43-FB11-423C-AA0E-4435E8DF6DEC}" srcOrd="2" destOrd="0" parTransId="{12210B43-A1FA-4259-904A-B462AB747F60}" sibTransId="{0EDD3042-2FB5-4A9A-B749-2C3C2682462F}"/>
    <dgm:cxn modelId="{A91D142C-C0E5-4292-B571-BD8DF6DBFBEC}" type="presOf" srcId="{97399D43-FB11-423C-AA0E-4435E8DF6DEC}" destId="{EF711DA6-E7F8-4A8F-8700-05F16157B227}" srcOrd="0" destOrd="0" presId="urn:microsoft.com/office/officeart/2005/8/layout/default"/>
    <dgm:cxn modelId="{D997B22C-14B0-4302-968E-3A6CED7A40C8}" type="presOf" srcId="{ED1B8523-2CA7-4F1B-BE8E-492F6135ACEB}" destId="{5D23B487-B925-4EC9-8855-9D5C1F7540E6}" srcOrd="0" destOrd="0" presId="urn:microsoft.com/office/officeart/2005/8/layout/default"/>
    <dgm:cxn modelId="{5A2B3113-F452-42F1-BD4F-A7A998FD4F48}" type="presOf" srcId="{B25EC6CD-D2A8-4A1E-B92E-FADD87CC9486}" destId="{7F4A00EB-5AFC-4918-AA40-441FDE1D8744}" srcOrd="0" destOrd="0" presId="urn:microsoft.com/office/officeart/2005/8/layout/default"/>
    <dgm:cxn modelId="{812C128F-D86A-47F6-B4F3-160DF1E836C3}" type="presOf" srcId="{5EA9FBE6-71AC-45DB-BA8A-A1A9DF38CB70}" destId="{34029462-1C75-41C0-91E8-A70FB3493C07}" srcOrd="0" destOrd="0" presId="urn:microsoft.com/office/officeart/2005/8/layout/default"/>
    <dgm:cxn modelId="{4E832297-F354-45DF-BE02-C137A87A8D68}" type="presOf" srcId="{A34E7B8B-020B-4CC7-A1CF-3E1F8A1C683D}" destId="{A3BEAC32-D582-45D6-880A-8B0BFFDB1BE1}" srcOrd="0" destOrd="0" presId="urn:microsoft.com/office/officeart/2005/8/layout/default"/>
    <dgm:cxn modelId="{2D116005-96A4-41A4-9F28-1447B05AC8F9}" srcId="{5EA9FBE6-71AC-45DB-BA8A-A1A9DF38CB70}" destId="{ED1B8523-2CA7-4F1B-BE8E-492F6135ACEB}" srcOrd="3" destOrd="0" parTransId="{99F677F9-056C-4D30-BEC5-D2B0FC987026}" sibTransId="{7334A653-BF71-4917-91C1-60450770063F}"/>
    <dgm:cxn modelId="{31A4872E-5B01-46F4-A283-3BFCCE837D30}" srcId="{5EA9FBE6-71AC-45DB-BA8A-A1A9DF38CB70}" destId="{6E5D88A6-D9D8-40E8-A53B-97E47F4CA3E2}" srcOrd="0" destOrd="0" parTransId="{C7FBFEDF-3460-4BD8-AFBA-FDFBB600CFAC}" sibTransId="{A82D43AF-88D0-473A-B344-D00AF2F37EF4}"/>
    <dgm:cxn modelId="{2599F0B5-4C2B-4BF9-9AA1-5E1F8C48C545}" type="presParOf" srcId="{34029462-1C75-41C0-91E8-A70FB3493C07}" destId="{C2B8538B-F8EC-4711-9978-5444B655C37A}" srcOrd="0" destOrd="0" presId="urn:microsoft.com/office/officeart/2005/8/layout/default"/>
    <dgm:cxn modelId="{80BA21F0-84EC-4BED-A9B3-FB414F3C2EEE}" type="presParOf" srcId="{34029462-1C75-41C0-91E8-A70FB3493C07}" destId="{9D56ACB0-368E-47E4-BD74-E66C8C218FB8}" srcOrd="1" destOrd="0" presId="urn:microsoft.com/office/officeart/2005/8/layout/default"/>
    <dgm:cxn modelId="{382335B2-ECD3-4618-91D0-7F7C9BDA6F3A}" type="presParOf" srcId="{34029462-1C75-41C0-91E8-A70FB3493C07}" destId="{7F4A00EB-5AFC-4918-AA40-441FDE1D8744}" srcOrd="2" destOrd="0" presId="urn:microsoft.com/office/officeart/2005/8/layout/default"/>
    <dgm:cxn modelId="{54D5FE6E-42FF-40A0-97AF-90E9FB9A35A5}" type="presParOf" srcId="{34029462-1C75-41C0-91E8-A70FB3493C07}" destId="{7C87D5E5-206B-4BAF-B394-28CE100C44E0}" srcOrd="3" destOrd="0" presId="urn:microsoft.com/office/officeart/2005/8/layout/default"/>
    <dgm:cxn modelId="{4671E6C9-E111-4809-8EE2-69F20C803E73}" type="presParOf" srcId="{34029462-1C75-41C0-91E8-A70FB3493C07}" destId="{EF711DA6-E7F8-4A8F-8700-05F16157B227}" srcOrd="4" destOrd="0" presId="urn:microsoft.com/office/officeart/2005/8/layout/default"/>
    <dgm:cxn modelId="{BC00EAE3-99DB-44D1-B61C-3B77EC96E870}" type="presParOf" srcId="{34029462-1C75-41C0-91E8-A70FB3493C07}" destId="{8FEE72A0-D9C2-4F00-B9D2-591420E45B05}" srcOrd="5" destOrd="0" presId="urn:microsoft.com/office/officeart/2005/8/layout/default"/>
    <dgm:cxn modelId="{B931B385-0C16-4680-B9D4-31DFC7E0569E}" type="presParOf" srcId="{34029462-1C75-41C0-91E8-A70FB3493C07}" destId="{5D23B487-B925-4EC9-8855-9D5C1F7540E6}" srcOrd="6" destOrd="0" presId="urn:microsoft.com/office/officeart/2005/8/layout/default"/>
    <dgm:cxn modelId="{9C99C035-193A-467A-A6D9-21CD5B7D16A7}" type="presParOf" srcId="{34029462-1C75-41C0-91E8-A70FB3493C07}" destId="{B9C6AB09-AA8F-4030-AD90-B339F6F18315}" srcOrd="7" destOrd="0" presId="urn:microsoft.com/office/officeart/2005/8/layout/default"/>
    <dgm:cxn modelId="{FB102095-FCC9-475C-88BA-E4F21548C941}" type="presParOf" srcId="{34029462-1C75-41C0-91E8-A70FB3493C07}" destId="{A3BEAC32-D582-45D6-880A-8B0BFFDB1BE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8538B-F8EC-4711-9978-5444B655C37A}">
      <dsp:nvSpPr>
        <dsp:cNvPr id="0" name=""/>
        <dsp:cNvSpPr/>
      </dsp:nvSpPr>
      <dsp:spPr>
        <a:xfrm>
          <a:off x="495884" y="109"/>
          <a:ext cx="915407" cy="549244"/>
        </a:xfrm>
        <a:prstGeom prst="rect">
          <a:avLst/>
        </a:prstGeom>
        <a:solidFill>
          <a:srgbClr val="FFC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গ্লাস</a:t>
          </a:r>
          <a:endParaRPr lang="en-US" sz="2300" kern="1200" dirty="0"/>
        </a:p>
      </dsp:txBody>
      <dsp:txXfrm>
        <a:off x="495884" y="109"/>
        <a:ext cx="915407" cy="549244"/>
      </dsp:txXfrm>
    </dsp:sp>
    <dsp:sp modelId="{7F4A00EB-5AFC-4918-AA40-441FDE1D8744}">
      <dsp:nvSpPr>
        <dsp:cNvPr id="0" name=""/>
        <dsp:cNvSpPr/>
      </dsp:nvSpPr>
      <dsp:spPr>
        <a:xfrm>
          <a:off x="495884" y="640895"/>
          <a:ext cx="915407" cy="549244"/>
        </a:xfrm>
        <a:prstGeom prst="rect">
          <a:avLst/>
        </a:prstGeom>
        <a:solidFill>
          <a:schemeClr val="tx1">
            <a:lumMod val="95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কাপ</a:t>
          </a:r>
          <a:endParaRPr lang="en-US" sz="2300" kern="1200" dirty="0"/>
        </a:p>
      </dsp:txBody>
      <dsp:txXfrm>
        <a:off x="495884" y="640895"/>
        <a:ext cx="915407" cy="549244"/>
      </dsp:txXfrm>
    </dsp:sp>
    <dsp:sp modelId="{EF711DA6-E7F8-4A8F-8700-05F16157B227}">
      <dsp:nvSpPr>
        <dsp:cNvPr id="0" name=""/>
        <dsp:cNvSpPr/>
      </dsp:nvSpPr>
      <dsp:spPr>
        <a:xfrm>
          <a:off x="495884" y="1281680"/>
          <a:ext cx="915407" cy="54924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বাটি</a:t>
          </a:r>
          <a:endParaRPr lang="en-US" sz="2300" kern="1200" dirty="0"/>
        </a:p>
      </dsp:txBody>
      <dsp:txXfrm>
        <a:off x="495884" y="1281680"/>
        <a:ext cx="915407" cy="549244"/>
      </dsp:txXfrm>
    </dsp:sp>
    <dsp:sp modelId="{5D23B487-B925-4EC9-8855-9D5C1F7540E6}">
      <dsp:nvSpPr>
        <dsp:cNvPr id="0" name=""/>
        <dsp:cNvSpPr/>
      </dsp:nvSpPr>
      <dsp:spPr>
        <a:xfrm>
          <a:off x="495884" y="1922466"/>
          <a:ext cx="915407" cy="54924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জগ</a:t>
          </a:r>
          <a:endParaRPr lang="en-US" sz="2300" kern="1200" dirty="0"/>
        </a:p>
      </dsp:txBody>
      <dsp:txXfrm>
        <a:off x="495884" y="1922466"/>
        <a:ext cx="915407" cy="549244"/>
      </dsp:txXfrm>
    </dsp:sp>
    <dsp:sp modelId="{A3BEAC32-D582-45D6-880A-8B0BFFDB1BE1}">
      <dsp:nvSpPr>
        <dsp:cNvPr id="0" name=""/>
        <dsp:cNvSpPr/>
      </dsp:nvSpPr>
      <dsp:spPr>
        <a:xfrm>
          <a:off x="495884" y="2563251"/>
          <a:ext cx="915407" cy="54924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প্লেইট</a:t>
          </a:r>
          <a:endParaRPr lang="en-US" sz="2300" kern="1200" dirty="0"/>
        </a:p>
      </dsp:txBody>
      <dsp:txXfrm>
        <a:off x="495884" y="2563251"/>
        <a:ext cx="915407" cy="549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343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4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68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6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38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0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7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3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0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32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3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95C077-B168-4E5C-9844-EBE3E9B2DA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2B698F-2274-4A75-9A00-108F5FB3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27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untu.cox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76786" y="337625"/>
            <a:ext cx="6413863" cy="101287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2737" y="1740127"/>
            <a:ext cx="6413863" cy="203780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6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79669" y="3887711"/>
            <a:ext cx="6413863" cy="203780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4"/>
          <a:stretch/>
        </p:blipFill>
        <p:spPr>
          <a:xfrm>
            <a:off x="0" y="0"/>
            <a:ext cx="593047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2"/>
          <a:stretch/>
        </p:blipFill>
        <p:spPr>
          <a:xfrm>
            <a:off x="5866358" y="0"/>
            <a:ext cx="6481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6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5400000">
            <a:off x="4619221" y="2106820"/>
            <a:ext cx="2352674" cy="84795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0003" y="3883079"/>
            <a:ext cx="8359140" cy="646331"/>
            <a:chOff x="1400003" y="3883079"/>
            <a:chExt cx="835914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400003" y="3883079"/>
              <a:ext cx="835914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10.1.1      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বাসস্থানে প্রযুক্তি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; </a:t>
              </a: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2626823" y="4098178"/>
              <a:ext cx="565266" cy="216131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181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68" y="602099"/>
            <a:ext cx="648652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63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পৃষ্ঠা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82" y="2243138"/>
            <a:ext cx="6168656" cy="4243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87050" y="17324"/>
            <a:ext cx="138588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WCW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8" y="503099"/>
            <a:ext cx="2657470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7050" y="17324"/>
            <a:ext cx="13858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WCW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1481137"/>
            <a:ext cx="5072063" cy="507206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1124854" y="6322367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3" y="417374"/>
            <a:ext cx="265747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1412" y="17324"/>
            <a:ext cx="77152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1452561"/>
            <a:ext cx="4543425" cy="45434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1124853" y="6302488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68" y="309237"/>
            <a:ext cx="456030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785" y="1898078"/>
            <a:ext cx="6085302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১.ছবির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785" y="2769692"/>
            <a:ext cx="2244822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786" y="3664279"/>
            <a:ext cx="5420284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১.ছবির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059" y="4599721"/>
            <a:ext cx="661991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9964" y="17324"/>
            <a:ext cx="9429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WCW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4854" y="6302488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316" y="1720095"/>
            <a:ext cx="438269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785" y="3144992"/>
            <a:ext cx="796527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১.আমরা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----------------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784" y="4287992"/>
            <a:ext cx="6650829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----------------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784" y="5430992"/>
            <a:ext cx="553640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--------------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7103" y="2791048"/>
            <a:ext cx="129659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3866" y="3934048"/>
            <a:ext cx="16252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রান্নাঘরেও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7020" y="5034184"/>
            <a:ext cx="129659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9964" y="17324"/>
            <a:ext cx="9429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W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rved Up Ribbon 9"/>
          <p:cNvSpPr/>
          <p:nvPr/>
        </p:nvSpPr>
        <p:spPr>
          <a:xfrm>
            <a:off x="50936" y="130038"/>
            <a:ext cx="4495800" cy="734889"/>
          </a:xfrm>
          <a:prstGeom prst="ellipse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6589" y="6319114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9415" y="1618566"/>
            <a:ext cx="219312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554" y="4124356"/>
            <a:ext cx="385047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9675" y="132668"/>
            <a:ext cx="6497238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প্রশ্নগুলোর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415" y="2594462"/>
            <a:ext cx="984051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415" y="5054085"/>
            <a:ext cx="984051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9964" y="17324"/>
            <a:ext cx="9429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IW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9964" y="6335739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9675" y="106176"/>
            <a:ext cx="6497238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uiExpand="1" build="allAtOnce" animBg="1"/>
      <p:bldP spid="5" grpId="1" uiExpand="1" build="p" bldLvl="5" animBg="1"/>
      <p:bldP spid="7" grpId="0" animBg="1"/>
      <p:bldP spid="7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679" y="1785645"/>
            <a:ext cx="317843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9679" y="2963193"/>
            <a:ext cx="6908756" cy="10772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তোমাদের বাড়িতে ব্যবহৃত প্রযুক্তির একটি তালিকা তৈরী 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479678" y="4124391"/>
            <a:ext cx="6908757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প্রযুক্তি কিভাবে আমাদের সাহায্য করে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বাক্যে 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9680" y="5353730"/>
            <a:ext cx="559301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943" y="1751769"/>
            <a:ext cx="2194898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2827" y="4187739"/>
            <a:ext cx="1409085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ফ্রিজ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815" y="2943427"/>
            <a:ext cx="2151026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548" y="5359888"/>
            <a:ext cx="2966424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29964" y="17324"/>
            <a:ext cx="9429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GW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56" y="100449"/>
            <a:ext cx="3175000" cy="27425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ight Arrow 14"/>
          <p:cNvSpPr/>
          <p:nvPr/>
        </p:nvSpPr>
        <p:spPr>
          <a:xfrm rot="1960449">
            <a:off x="75041" y="15068"/>
            <a:ext cx="2057400" cy="186069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8104" y="6305462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614" y="463848"/>
            <a:ext cx="7858124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10090"/>
              </p:ext>
            </p:extLst>
          </p:nvPr>
        </p:nvGraphicFramePr>
        <p:xfrm>
          <a:off x="506614" y="1719531"/>
          <a:ext cx="8154989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481">
                  <a:extLst>
                    <a:ext uri="{9D8B030D-6E8A-4147-A177-3AD203B41FA5}">
                      <a16:colId xmlns:a16="http://schemas.microsoft.com/office/drawing/2014/main" val="3386372073"/>
                    </a:ext>
                  </a:extLst>
                </a:gridCol>
                <a:gridCol w="5203508">
                  <a:extLst>
                    <a:ext uri="{9D8B030D-6E8A-4147-A177-3AD203B41FA5}">
                      <a16:colId xmlns:a16="http://schemas.microsoft.com/office/drawing/2014/main" val="4171440323"/>
                    </a:ext>
                  </a:extLst>
                </a:gridCol>
              </a:tblGrid>
              <a:tr h="35327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১.প্রযুক্তি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বাসস্থান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894847"/>
                  </a:ext>
                </a:extLst>
              </a:tr>
              <a:tr h="35327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২.রিফ্রিজারেটর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গরম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21662"/>
                  </a:ext>
                </a:extLst>
              </a:tr>
              <a:tr h="35327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৩.রান্না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ঘরেও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কৌশল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উপকার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23206"/>
                  </a:ext>
                </a:extLst>
              </a:tr>
              <a:tr h="353272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42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29964" y="17324"/>
            <a:ext cx="9429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W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35" y="725458"/>
            <a:ext cx="3174603" cy="3174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 rot="2992246" flipH="1">
            <a:off x="9511694" y="4467946"/>
            <a:ext cx="2249794" cy="1860691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14" y="5037734"/>
            <a:ext cx="7858124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১.উঃ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উপকারে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613" y="5602257"/>
            <a:ext cx="5195917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২.উঃ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রিফ্রিজারেটর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14" y="6190715"/>
            <a:ext cx="4231641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৩.উঃ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614" y="453359"/>
            <a:ext cx="7858124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85262" y="6368357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17324"/>
            <a:ext cx="12136582" cy="397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own Arrow 1"/>
          <p:cNvSpPr/>
          <p:nvPr/>
        </p:nvSpPr>
        <p:spPr>
          <a:xfrm>
            <a:off x="4057823" y="3208784"/>
            <a:ext cx="3886200" cy="1563329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1478" y="4904313"/>
            <a:ext cx="8479632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বাড়িতে যেসব প্রযুক্তি ব্যবহার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 একটি তালিকা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9964" y="17324"/>
            <a:ext cx="9429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W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8104" y="6350802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525" y="1406823"/>
            <a:ext cx="5405575" cy="2985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prstDash val="lgDashDot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লরাবাক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জমিরিয়া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সরঃপ্রাঃবিদ্যালয়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সদর,কক্সবাজার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০১৮১৮৩৫৫৪৪৩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tuntu.cox@gmail.com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8248" y="1406823"/>
            <a:ext cx="4140926" cy="3108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prstDash val="lgDashDot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63</a:t>
            </a:r>
          </a:p>
          <a:p>
            <a:pPr algn="ctr"/>
            <a:r>
              <a:rPr lang="en-US" sz="28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28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257" y="441437"/>
            <a:ext cx="258943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990" y="441437"/>
            <a:ext cx="2118297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4" y="2044932"/>
            <a:ext cx="5170517" cy="48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228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369" y="927463"/>
            <a:ext cx="5917473" cy="24427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5408" y="2662813"/>
            <a:ext cx="5251268" cy="24427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</a:t>
            </a:r>
            <a:r>
              <a:rPr lang="en-US" sz="1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71"/>
          <a:stretch/>
        </p:blipFill>
        <p:spPr>
          <a:xfrm>
            <a:off x="-3562" y="5147"/>
            <a:ext cx="5721531" cy="6836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6"/>
          <a:stretch/>
        </p:blipFill>
        <p:spPr>
          <a:xfrm>
            <a:off x="5717969" y="-4356"/>
            <a:ext cx="6609806" cy="68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6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5454" y="1407346"/>
            <a:ext cx="4600134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1953" y="2884454"/>
            <a:ext cx="5847136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</a:p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7416" y="6346460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028825" y="2643187"/>
            <a:ext cx="4157663" cy="3071813"/>
            <a:chOff x="2028825" y="2643187"/>
            <a:chExt cx="4157663" cy="30718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" t="28959" r="6781" b="26250"/>
            <a:stretch/>
          </p:blipFill>
          <p:spPr>
            <a:xfrm>
              <a:off x="2028825" y="2643187"/>
              <a:ext cx="4157663" cy="307181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637314" y="4451026"/>
              <a:ext cx="1371592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সকালের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নাস্তায়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4614" y="3065680"/>
              <a:ext cx="785812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</a:rPr>
                <a:t>মধ্যহ্ন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ভোজে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45921" y="391886"/>
            <a:ext cx="5003074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50999133"/>
              </p:ext>
            </p:extLst>
          </p:nvPr>
        </p:nvGraphicFramePr>
        <p:xfrm>
          <a:off x="6648995" y="2602394"/>
          <a:ext cx="1907177" cy="311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59829" y="1661585"/>
            <a:ext cx="6113418" cy="52322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5921" y="380405"/>
            <a:ext cx="5003074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7050" y="17324"/>
            <a:ext cx="138588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WCW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7416" y="6346460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B8538B-F8EC-4711-9978-5444B655C3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4A00EB-5AFC-4918-AA40-441FDE1D87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711DA6-E7F8-4A8F-8700-05F16157B2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3B487-B925-4EC9-8855-9D5C1F7540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BEAC32-D582-45D6-880A-8B0BFFDB1B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Graphic spid="12" grpId="0">
        <p:bldSub>
          <a:bldDgm bld="one"/>
        </p:bldSub>
      </p:bldGraphic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73" y="4654938"/>
            <a:ext cx="5149735" cy="161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4" y="669874"/>
            <a:ext cx="3910185" cy="2189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777" y="3111950"/>
            <a:ext cx="1981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বৈদ্যুতিক বাতি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7234" y="4319153"/>
            <a:ext cx="20574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বৈদ্যুতিক পাখা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4641" y="6307438"/>
            <a:ext cx="20574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গ্যাসের চুলা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-Up Arrow 8"/>
          <p:cNvSpPr/>
          <p:nvPr/>
        </p:nvSpPr>
        <p:spPr>
          <a:xfrm rot="3400612">
            <a:off x="3964902" y="2287891"/>
            <a:ext cx="2710346" cy="2125688"/>
          </a:xfrm>
          <a:prstGeom prst="leftRight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বাড়িতে ব্যবহৃত বিভিন্ন প্রযুক্তি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397" y="137929"/>
            <a:ext cx="5067993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46" y="1102018"/>
            <a:ext cx="5100329" cy="2533151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13"/>
          <p:cNvSpPr txBox="1"/>
          <p:nvPr/>
        </p:nvSpPr>
        <p:spPr>
          <a:xfrm>
            <a:off x="10687050" y="17324"/>
            <a:ext cx="138588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WCW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4801" y="3715551"/>
            <a:ext cx="616069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গরমে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762677"/>
            <a:ext cx="450549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জালাই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8698" y="6296846"/>
            <a:ext cx="4322618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00" y="6335742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32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05" y="1407238"/>
            <a:ext cx="3714750" cy="26479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6" y="1131772"/>
            <a:ext cx="2982506" cy="2995821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2754230" y="194004"/>
            <a:ext cx="7113996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1860" y="4357475"/>
            <a:ext cx="1614219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3250" y="4309205"/>
            <a:ext cx="24049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মাইক্রোওভেন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271" y="5222838"/>
            <a:ext cx="291739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8630" y="5222838"/>
            <a:ext cx="7403869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7050" y="17324"/>
            <a:ext cx="138588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WCW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7416" y="6363085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r="4772"/>
          <a:stretch/>
        </p:blipFill>
        <p:spPr>
          <a:xfrm>
            <a:off x="631766" y="754286"/>
            <a:ext cx="3258589" cy="2059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" b="4955"/>
          <a:stretch/>
        </p:blipFill>
        <p:spPr>
          <a:xfrm>
            <a:off x="9109973" y="754287"/>
            <a:ext cx="2228587" cy="2537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7591" r="12155" b="12190"/>
          <a:stretch/>
        </p:blipFill>
        <p:spPr>
          <a:xfrm>
            <a:off x="743990" y="3674225"/>
            <a:ext cx="3337193" cy="2061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7728" y="107956"/>
            <a:ext cx="672388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121" y="2814094"/>
            <a:ext cx="166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6125" y="5656279"/>
            <a:ext cx="192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6530" y="5781445"/>
            <a:ext cx="170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1618" y="3291663"/>
            <a:ext cx="88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ফ্রিজ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59409">
            <a:off x="3787108" y="3574529"/>
            <a:ext cx="5260522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বাড়িতে ব্যবহৃত আধুনিক প্রযুক্তি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87050" y="17324"/>
            <a:ext cx="138588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WCW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8" r="23860"/>
          <a:stretch/>
        </p:blipFill>
        <p:spPr>
          <a:xfrm>
            <a:off x="9557126" y="4003633"/>
            <a:ext cx="1350908" cy="17778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37324" y="6302610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16034" r="14173" b="21769"/>
          <a:stretch/>
        </p:blipFill>
        <p:spPr>
          <a:xfrm>
            <a:off x="665018" y="1265933"/>
            <a:ext cx="3059084" cy="23417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15820" b="15859"/>
          <a:stretch/>
        </p:blipFill>
        <p:spPr>
          <a:xfrm>
            <a:off x="6101541" y="1463039"/>
            <a:ext cx="3574473" cy="21247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2754230" y="194004"/>
            <a:ext cx="7113996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107" y="3883370"/>
            <a:ext cx="2166905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2874" y="3752437"/>
            <a:ext cx="1037223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ইস্ত্রি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82" y="4651622"/>
            <a:ext cx="515499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1541" y="4586423"/>
            <a:ext cx="337209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ইস্ত্রি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87050" y="17324"/>
            <a:ext cx="13858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WCW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24854" y="6335738"/>
            <a:ext cx="94808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162" y="1500188"/>
            <a:ext cx="2619375" cy="2490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0" y="1032725"/>
            <a:ext cx="2638425" cy="2553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50" y="4440471"/>
            <a:ext cx="2886929" cy="22460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49750" y="1324525"/>
            <a:ext cx="4565587" cy="2930427"/>
            <a:chOff x="3849750" y="1324525"/>
            <a:chExt cx="4565587" cy="2930427"/>
          </a:xfrm>
        </p:grpSpPr>
        <p:sp>
          <p:nvSpPr>
            <p:cNvPr id="7" name="Up Arrow 6"/>
            <p:cNvSpPr/>
            <p:nvPr/>
          </p:nvSpPr>
          <p:spPr>
            <a:xfrm rot="17037649">
              <a:off x="4081287" y="1092988"/>
              <a:ext cx="1222606" cy="16856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rot="5400000">
              <a:off x="6898910" y="1414714"/>
              <a:ext cx="1216637" cy="181621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 rot="10973144">
              <a:off x="5277412" y="2569272"/>
              <a:ext cx="1222606" cy="16856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17129" y="1455065"/>
              <a:ext cx="1820625" cy="15655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বাসস্থানে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ব্যবহৃত বিভিন্ন প্রযুক্তি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92590" y="327612"/>
            <a:ext cx="2657470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1605</TotalTime>
  <Words>496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Century Gothic</vt:lpstr>
      <vt:lpstr>NikoshBAN</vt:lpstr>
      <vt:lpstr>SutonnyMJ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UZZAL</dc:creator>
  <cp:lastModifiedBy>UZZAL</cp:lastModifiedBy>
  <cp:revision>178</cp:revision>
  <dcterms:created xsi:type="dcterms:W3CDTF">2018-05-16T14:26:46Z</dcterms:created>
  <dcterms:modified xsi:type="dcterms:W3CDTF">2019-10-17T12:17:31Z</dcterms:modified>
</cp:coreProperties>
</file>