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2" r:id="rId3"/>
    <p:sldId id="258" r:id="rId4"/>
    <p:sldId id="259" r:id="rId5"/>
    <p:sldId id="260" r:id="rId6"/>
    <p:sldId id="279" r:id="rId7"/>
    <p:sldId id="266" r:id="rId8"/>
    <p:sldId id="267" r:id="rId9"/>
    <p:sldId id="268" r:id="rId10"/>
    <p:sldId id="269" r:id="rId11"/>
    <p:sldId id="270" r:id="rId12"/>
    <p:sldId id="265" r:id="rId13"/>
    <p:sldId id="271" r:id="rId14"/>
    <p:sldId id="272" r:id="rId15"/>
    <p:sldId id="273" r:id="rId16"/>
    <p:sldId id="263" r:id="rId17"/>
    <p:sldId id="264" r:id="rId18"/>
    <p:sldId id="26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5157-0747-4A8E-9C97-9DEB7A1349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DA4-1BBE-4645-B28E-AA10819B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5157-0747-4A8E-9C97-9DEB7A1349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DA4-1BBE-4645-B28E-AA10819B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9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5157-0747-4A8E-9C97-9DEB7A1349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DA4-1BBE-4645-B28E-AA10819B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3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5157-0747-4A8E-9C97-9DEB7A1349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DA4-1BBE-4645-B28E-AA10819B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3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5157-0747-4A8E-9C97-9DEB7A1349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DA4-1BBE-4645-B28E-AA10819B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5157-0747-4A8E-9C97-9DEB7A1349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DA4-1BBE-4645-B28E-AA10819B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5157-0747-4A8E-9C97-9DEB7A1349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DA4-1BBE-4645-B28E-AA10819B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3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5157-0747-4A8E-9C97-9DEB7A1349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DA4-1BBE-4645-B28E-AA10819B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4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5157-0747-4A8E-9C97-9DEB7A1349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DA4-1BBE-4645-B28E-AA10819B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5157-0747-4A8E-9C97-9DEB7A1349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DA4-1BBE-4645-B28E-AA10819B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2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5157-0747-4A8E-9C97-9DEB7A1349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1DA4-1BBE-4645-B28E-AA10819B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0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5157-0747-4A8E-9C97-9DEB7A13499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21DA4-1BBE-4645-B28E-AA10819B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8211;akhterjahan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5442" y="206062"/>
            <a:ext cx="828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82" y="862884"/>
            <a:ext cx="3850783" cy="2575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82" y="3974613"/>
            <a:ext cx="3850783" cy="2632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425" y="862883"/>
            <a:ext cx="3304303" cy="257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426" y="3974613"/>
            <a:ext cx="3304303" cy="2632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786" y="862883"/>
            <a:ext cx="3129301" cy="2575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786" y="3974613"/>
            <a:ext cx="3129301" cy="2632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63616" y="34540"/>
            <a:ext cx="4055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প্রাণিজসম্পদে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472" y="2562896"/>
            <a:ext cx="8450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2755" y="682580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87" y="116297"/>
            <a:ext cx="5565820" cy="3328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87" y="3663654"/>
            <a:ext cx="5565820" cy="291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9132" y="1518928"/>
            <a:ext cx="5701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বাংলাদেশের মূল্যবান প্রাকৃতিক সম্পদ 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এদেশের সমতল ভূমি খুবই উর্বর। বেশীর ভাগ এলাকায় তিনটি ফসল উৎপন্ন হয়।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১০ ভাগের এক ভাগ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পাহাড়ি এলাকা।পাহাড়ে প্রচুর প্রাণিজ, বনজ ও খনিজ সম্পদ রয়েছে।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50" y="514649"/>
            <a:ext cx="2743200" cy="2065344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587" y="514649"/>
            <a:ext cx="2743200" cy="2065344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50" y="3440729"/>
            <a:ext cx="2743200" cy="2177164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587" y="3440729"/>
            <a:ext cx="2743200" cy="2177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5194" y="1241165"/>
            <a:ext cx="5834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৯৩৮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বর্গকিলোমিটার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ভূ-ভাগের ১৬ ভাগ হচ্ছে বন। বনে রয়েছে মূল্যবান গাছপালা।এগুলো আমাদের ঘরবাড়ি ও আসবাব তৈরির কাজে ব্যবহুত হয়।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 বনে রয়েছে পাখী ও প্রাণিসম্পদ। প্রাকৃতিক ভারসাম্য রক্ষার জন্য বনের গুরুত্ব অপরিসীম। আমাদের আরও বেশী  অর্থাৎ ২৫% বনভূমি থাকা প্রয়োজন।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96" y="548941"/>
            <a:ext cx="2743200" cy="20574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108" y="548941"/>
            <a:ext cx="2743200" cy="20574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87" y="3711102"/>
            <a:ext cx="2743200" cy="1843703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108" y="3711101"/>
            <a:ext cx="2743200" cy="1843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7723" y="3246480"/>
            <a:ext cx="525336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খাল-বিল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বঙ্গোপসাগর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খাল-বিল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নদ-নদীতে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মাছ।এছাড়া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খাদ্যের চাহিদা পূরণ করছে।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ধরে বহু মানুষ জীবিকা অর্জন করে।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220" y="548941"/>
            <a:ext cx="409529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40" y="150718"/>
            <a:ext cx="2743200" cy="1845507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595" y="150718"/>
            <a:ext cx="2743200" cy="1845507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40" y="2603524"/>
            <a:ext cx="2743200" cy="1704706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595" y="2607863"/>
            <a:ext cx="2743200" cy="1704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6463" y="2218919"/>
            <a:ext cx="59971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40" y="4773465"/>
            <a:ext cx="2743200" cy="1817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595" y="4773464"/>
            <a:ext cx="2743200" cy="181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4639141" y="531802"/>
            <a:ext cx="2743200" cy="1025236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দলীয়কাজ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6686" y="2485624"/>
            <a:ext cx="7316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806" y="0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861" y="630161"/>
            <a:ext cx="115781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ক)২৫৮৩৯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বর্গকিলোমিটার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খ) ২৪৯৩৮বর্গকিলোমিটার 	 গ) ২৪৯৮৮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বর্গকিলোমিটার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ঘ) ২৪৯৯৩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বর্গকিলোমিটার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লৌহ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পেশাদার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ঙ্গোপসাগরের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	খ)ii ও iii	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	ঘ)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 ও iii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ড়গুলোতে----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ii.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iii.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I ও ii	খ) ii ও iii	গ) I ও iii	 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 ও iii</a:t>
            </a:r>
          </a:p>
        </p:txBody>
      </p:sp>
      <p:sp>
        <p:nvSpPr>
          <p:cNvPr id="5" name="Half Frame 4"/>
          <p:cNvSpPr/>
          <p:nvPr/>
        </p:nvSpPr>
        <p:spPr>
          <a:xfrm rot="12856309">
            <a:off x="3454127" y="816891"/>
            <a:ext cx="200672" cy="620717"/>
          </a:xfrm>
          <a:prstGeom prst="halfFrame">
            <a:avLst>
              <a:gd name="adj1" fmla="val 13563"/>
              <a:gd name="adj2" fmla="val 13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2856309">
            <a:off x="5265186" y="1879993"/>
            <a:ext cx="200672" cy="620717"/>
          </a:xfrm>
          <a:prstGeom prst="halfFrame">
            <a:avLst>
              <a:gd name="adj1" fmla="val 13563"/>
              <a:gd name="adj2" fmla="val 13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2856309">
            <a:off x="668208" y="4109591"/>
            <a:ext cx="200672" cy="620717"/>
          </a:xfrm>
          <a:prstGeom prst="halfFrame">
            <a:avLst>
              <a:gd name="adj1" fmla="val 13563"/>
              <a:gd name="adj2" fmla="val 13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2856309">
            <a:off x="6263972" y="5884728"/>
            <a:ext cx="200672" cy="620717"/>
          </a:xfrm>
          <a:prstGeom prst="halfFrame">
            <a:avLst>
              <a:gd name="adj1" fmla="val 13563"/>
              <a:gd name="adj2" fmla="val 13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2458" y="965135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182" y="1943539"/>
            <a:ext cx="8428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আমাদের জীবনকে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সমৃদ্ধ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উত্তরের স্বপক্ষে যুক্তি দাও।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7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52304" y="4790941"/>
            <a:ext cx="3005951" cy="1446550"/>
          </a:xfrm>
          <a:prstGeom prst="rect">
            <a:avLst/>
          </a:prstGeom>
          <a:blipFill>
            <a:blip r:embed="rId3"/>
            <a:tile tx="0" ty="0" sx="60000" sy="59000" flip="none" algn="b"/>
          </a:blip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ন্যবাদ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65" y="1152026"/>
            <a:ext cx="2542252" cy="2725148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4175400" y="263236"/>
            <a:ext cx="3532909" cy="791808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927" y="4184073"/>
            <a:ext cx="555567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আখতার জাহান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আকলাশ শিবপুর শ্যামপুর  উচ্চ বিদ্যালয়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ক্ষেতলাল, জয়পুরহাট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–</a:t>
            </a:r>
            <a:r>
              <a:rPr lang="en-US" sz="2400" dirty="0" smtClean="0">
                <a:latin typeface="MingLiU-ExtB" panose="02020500000000000000" pitchFamily="18" charset="-120"/>
                <a:ea typeface="MingLiU-ExtB" panose="02020500000000000000" pitchFamily="18" charset="-120"/>
                <a:cs typeface="NikoshBAN" panose="02000000000000000000" pitchFamily="2" charset="0"/>
                <a:hlinkClick r:id="rId3"/>
              </a:rPr>
              <a:t>akhterjahan</a:t>
            </a:r>
            <a:r>
              <a:rPr lang="en-US" sz="2400" dirty="0" smtClean="0">
                <a:latin typeface="MingLiU-ExtB" panose="02020500000000000000" pitchFamily="18" charset="-120"/>
                <a:ea typeface="MingLiU-ExtB" panose="02020500000000000000" pitchFamily="18" charset="-120"/>
                <a:cs typeface="NikoshBAN" panose="02000000000000000000" pitchFamily="2" charset="0"/>
              </a:rPr>
              <a:t>9</a:t>
            </a:r>
            <a:r>
              <a:rPr lang="en-US" sz="2400" dirty="0" smtClean="0">
                <a:latin typeface="MingLiU-ExtB" panose="02020500000000000000" pitchFamily="18" charset="-120"/>
                <a:ea typeface="MingLiU-ExtB" panose="02020500000000000000" pitchFamily="18" charset="-120"/>
                <a:cs typeface="NikoshBAN" panose="02000000000000000000" pitchFamily="2" charset="0"/>
                <a:hlinkClick r:id="rId3"/>
              </a:rPr>
              <a:t>@gmail.com</a:t>
            </a:r>
            <a:endParaRPr lang="en-US" sz="2400" dirty="0" smtClean="0">
              <a:latin typeface="MingLiU-ExtB" panose="02020500000000000000" pitchFamily="18" charset="-120"/>
              <a:ea typeface="MingLiU-ExtB" panose="02020500000000000000" pitchFamily="18" charset="-12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1368" y="4184073"/>
            <a:ext cx="3163045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92" y="1152027"/>
            <a:ext cx="2299853" cy="2725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1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7372" y="4706209"/>
            <a:ext cx="523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বাস করি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100" y="67014"/>
            <a:ext cx="10019762" cy="4579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7372" y="4765963"/>
            <a:ext cx="3717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বাড়ি কি দিয়ে তৈরি হয়?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0108" y="4901761"/>
            <a:ext cx="3711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আমরা কি বলব?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1048" y="4842007"/>
            <a:ext cx="5040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9" grpId="0"/>
      <p:bldP spid="9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1070" y="734096"/>
            <a:ext cx="190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070" y="2446984"/>
            <a:ext cx="875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প্রাকৃতিক সম্পদ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69817" y="3813319"/>
            <a:ext cx="9240982" cy="238298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কি তা বলতে পারবে</a:t>
            </a:r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সম্পদের নাম বলতে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প্রাকৃতিক সম্পদ সম্পর্কে বর্ণনা করতে পারবে।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4260272" y="692728"/>
            <a:ext cx="2660073" cy="928255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898072" y="2313709"/>
            <a:ext cx="4724401" cy="94211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2" y="1389351"/>
            <a:ext cx="2743200" cy="2050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1389351"/>
            <a:ext cx="2743200" cy="2050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85" y="1389351"/>
            <a:ext cx="2743200" cy="2050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2" y="4188822"/>
            <a:ext cx="2743200" cy="2050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85" y="4188822"/>
            <a:ext cx="2743200" cy="204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43" y="4188822"/>
            <a:ext cx="2743200" cy="20505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61704" y="317256"/>
            <a:ext cx="2429161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6547" y="875764"/>
            <a:ext cx="177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509" y="1893194"/>
            <a:ext cx="5017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বলতে কী বোঝ?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06" y="833619"/>
            <a:ext cx="2743200" cy="27432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06" y="3944916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324" y="833619"/>
            <a:ext cx="2743200" cy="27432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324" y="3944916"/>
            <a:ext cx="2743200" cy="27432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942" y="936650"/>
            <a:ext cx="2743200" cy="27432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942" y="3944916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2451" y="0"/>
            <a:ext cx="3385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নদীমাতৃক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25" y="1086293"/>
            <a:ext cx="3389656" cy="2428875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26" y="4027163"/>
            <a:ext cx="3389655" cy="2640303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516" y="4027163"/>
            <a:ext cx="3327042" cy="265304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516" y="1086292"/>
            <a:ext cx="3327042" cy="2428875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2249" y="2300731"/>
            <a:ext cx="3159751" cy="3839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8202" y="103031"/>
            <a:ext cx="3969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7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335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MingLiU-ExtB</vt:lpstr>
      <vt:lpstr>Arial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66</cp:revision>
  <dcterms:created xsi:type="dcterms:W3CDTF">2019-08-19T05:09:20Z</dcterms:created>
  <dcterms:modified xsi:type="dcterms:W3CDTF">2019-10-17T14:03:51Z</dcterms:modified>
</cp:coreProperties>
</file>