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9" r:id="rId2"/>
    <p:sldId id="257" r:id="rId3"/>
    <p:sldId id="258" r:id="rId4"/>
    <p:sldId id="262" r:id="rId5"/>
    <p:sldId id="268" r:id="rId6"/>
    <p:sldId id="279" r:id="rId7"/>
    <p:sldId id="274" r:id="rId8"/>
    <p:sldId id="286" r:id="rId9"/>
    <p:sldId id="281" r:id="rId10"/>
    <p:sldId id="287" r:id="rId11"/>
    <p:sldId id="284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562BF5"/>
    <a:srgbClr val="00FF00"/>
    <a:srgbClr val="00FFFF"/>
    <a:srgbClr val="382FF1"/>
    <a:srgbClr val="FF0066"/>
    <a:srgbClr val="66CCFF"/>
    <a:srgbClr val="5A3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6211" autoAdjust="0"/>
  </p:normalViewPr>
  <p:slideViewPr>
    <p:cSldViewPr>
      <p:cViewPr>
        <p:scale>
          <a:sx n="100" d="100"/>
          <a:sy n="100" d="100"/>
        </p:scale>
        <p:origin x="-72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A9729-4A2F-4CC3-B37D-36939AE38A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F62CA-BC54-4397-9A46-7C41B00A648A}">
      <dgm:prSet custT="1"/>
      <dgm:spPr/>
      <dgm:t>
        <a:bodyPr/>
        <a:lstStyle/>
        <a:p>
          <a:pPr rtl="0"/>
          <a:r>
            <a:rPr lang="bn-BD" sz="9600" u="sng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9600" u="sng" dirty="0">
            <a:latin typeface="NikoshBAN" pitchFamily="2" charset="0"/>
            <a:cs typeface="NikoshBAN" pitchFamily="2" charset="0"/>
          </a:endParaRPr>
        </a:p>
      </dgm:t>
    </dgm:pt>
    <dgm:pt modelId="{90AC9939-3DAD-4BFF-9E80-F54D016A17E9}" type="parTrans" cxnId="{2FEC7464-7ECB-4A48-A18E-78C7349B25E4}">
      <dgm:prSet/>
      <dgm:spPr/>
      <dgm:t>
        <a:bodyPr/>
        <a:lstStyle/>
        <a:p>
          <a:endParaRPr lang="en-US"/>
        </a:p>
      </dgm:t>
    </dgm:pt>
    <dgm:pt modelId="{C0D24A1B-C739-4303-B49E-7D2F2A6BD6F4}" type="sibTrans" cxnId="{2FEC7464-7ECB-4A48-A18E-78C7349B25E4}">
      <dgm:prSet/>
      <dgm:spPr/>
      <dgm:t>
        <a:bodyPr/>
        <a:lstStyle/>
        <a:p>
          <a:endParaRPr lang="en-US"/>
        </a:p>
      </dgm:t>
    </dgm:pt>
    <dgm:pt modelId="{6AB1AE1C-8C83-4FDC-A4C3-AA3483A95C07}" type="pres">
      <dgm:prSet presAssocID="{787A9729-4A2F-4CC3-B37D-36939AE38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85820-9844-458C-A1A2-27FC4EABDB37}" type="pres">
      <dgm:prSet presAssocID="{EFDF62CA-BC54-4397-9A46-7C41B00A648A}" presName="composite" presStyleCnt="0"/>
      <dgm:spPr/>
    </dgm:pt>
    <dgm:pt modelId="{C76DE1CA-4427-4F3B-AC3F-89072D3E6000}" type="pres">
      <dgm:prSet presAssocID="{EFDF62CA-BC54-4397-9A46-7C41B00A648A}" presName="parTx" presStyleLbl="alignNode1" presStyleIdx="0" presStyleCnt="1" custLinFactNeighborY="7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6FFFE-878D-4044-BEC2-F2D5B1CB8542}" type="pres">
      <dgm:prSet presAssocID="{EFDF62CA-BC54-4397-9A46-7C41B00A648A}" presName="desTx" presStyleLbl="alignAccFollowNode1" presStyleIdx="0" presStyleCnt="1" custScaleY="20927">
        <dgm:presLayoutVars>
          <dgm:bulletEnabled val="1"/>
        </dgm:presLayoutVars>
      </dgm:prSet>
      <dgm:spPr/>
    </dgm:pt>
  </dgm:ptLst>
  <dgm:cxnLst>
    <dgm:cxn modelId="{BC21B686-48E7-4ABE-B49F-EC6063368581}" type="presOf" srcId="{EFDF62CA-BC54-4397-9A46-7C41B00A648A}" destId="{C76DE1CA-4427-4F3B-AC3F-89072D3E6000}" srcOrd="0" destOrd="0" presId="urn:microsoft.com/office/officeart/2005/8/layout/hList1"/>
    <dgm:cxn modelId="{2FEC7464-7ECB-4A48-A18E-78C7349B25E4}" srcId="{787A9729-4A2F-4CC3-B37D-36939AE38AEA}" destId="{EFDF62CA-BC54-4397-9A46-7C41B00A648A}" srcOrd="0" destOrd="0" parTransId="{90AC9939-3DAD-4BFF-9E80-F54D016A17E9}" sibTransId="{C0D24A1B-C739-4303-B49E-7D2F2A6BD6F4}"/>
    <dgm:cxn modelId="{018C866A-6FF6-4267-8D32-2916578EE323}" type="presOf" srcId="{787A9729-4A2F-4CC3-B37D-36939AE38AEA}" destId="{6AB1AE1C-8C83-4FDC-A4C3-AA3483A95C07}" srcOrd="0" destOrd="0" presId="urn:microsoft.com/office/officeart/2005/8/layout/hList1"/>
    <dgm:cxn modelId="{19DA7B5D-6800-403C-914E-F56F845A3C47}" type="presParOf" srcId="{6AB1AE1C-8C83-4FDC-A4C3-AA3483A95C07}" destId="{B2485820-9844-458C-A1A2-27FC4EABDB37}" srcOrd="0" destOrd="0" presId="urn:microsoft.com/office/officeart/2005/8/layout/hList1"/>
    <dgm:cxn modelId="{AB5758E3-844B-406D-BB9C-A072A52445F3}" type="presParOf" srcId="{B2485820-9844-458C-A1A2-27FC4EABDB37}" destId="{C76DE1CA-4427-4F3B-AC3F-89072D3E6000}" srcOrd="0" destOrd="0" presId="urn:microsoft.com/office/officeart/2005/8/layout/hList1"/>
    <dgm:cxn modelId="{E7729B98-4537-44D4-88E0-95FB7CE7FD9D}" type="presParOf" srcId="{B2485820-9844-458C-A1A2-27FC4EABDB37}" destId="{FDA6FFFE-878D-4044-BEC2-F2D5B1CB85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DE1CA-4427-4F3B-AC3F-89072D3E6000}">
      <dsp:nvSpPr>
        <dsp:cNvPr id="0" name=""/>
        <dsp:cNvSpPr/>
      </dsp:nvSpPr>
      <dsp:spPr>
        <a:xfrm>
          <a:off x="0" y="50865"/>
          <a:ext cx="6553200" cy="2082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52" tIns="390144" rIns="682752" bIns="390144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u="sng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9600" u="sng" kern="1200" dirty="0">
            <a:latin typeface="NikoshBAN" pitchFamily="2" charset="0"/>
            <a:cs typeface="NikoshBAN" pitchFamily="2" charset="0"/>
          </a:endParaRPr>
        </a:p>
      </dsp:txBody>
      <dsp:txXfrm>
        <a:off x="0" y="50865"/>
        <a:ext cx="6553200" cy="2082735"/>
      </dsp:txXfrm>
    </dsp:sp>
    <dsp:sp modelId="{FDA6FFFE-878D-4044-BEC2-F2D5B1CB8542}">
      <dsp:nvSpPr>
        <dsp:cNvPr id="0" name=""/>
        <dsp:cNvSpPr/>
      </dsp:nvSpPr>
      <dsp:spPr>
        <a:xfrm>
          <a:off x="0" y="2108167"/>
          <a:ext cx="6553200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3BD4-2BA2-4E0E-B370-BBDEE025C7C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0E67-533C-4F75-A594-B3F71B9FB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92480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0" y="228600"/>
            <a:ext cx="5791200" cy="13716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মূল্যায়ন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391400" cy="1200329"/>
          </a:xfrm>
          <a:prstGeom prst="rect">
            <a:avLst/>
          </a:prstGeom>
          <a:solidFill>
            <a:srgbClr val="00FF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প্রেক্ষাপটে কুটির শিল্প  বিকাশে সৃষ্ট প্রধান বাধাগুলো চিহ্নিত কর।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505200"/>
            <a:ext cx="74676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কুটির শিল্পের ক্ষেত্র সমূহ বল।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95400" y="228601"/>
          <a:ext cx="6553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2895600"/>
            <a:ext cx="6553200" cy="132343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 সার্থক কুটির শিল্প গড়ে তুলতে তোমার করনীয় কী লিখ।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6106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i="1" u="sng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i="1" u="sng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এস(অনার্স),এম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এস,বি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এড,এম</a:t>
            </a:r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en-US" sz="2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বলইবুনিয়া মাধ্যমিক বিদ্যালয়</a:t>
            </a:r>
          </a:p>
          <a:p>
            <a:r>
              <a:rPr lang="bn-IN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বেতাগী,বরগুনা।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মোবাইল নং - </a:t>
            </a:r>
            <a:r>
              <a:rPr lang="en-US" sz="4400" b="1" dirty="0">
                <a:cs typeface="NikoshBAN" pitchFamily="2" charset="0"/>
              </a:rPr>
              <a:t>01714-934906</a:t>
            </a:r>
            <a:r>
              <a:rPr lang="en-US" sz="3600" b="1" dirty="0"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TonnyBanglaMJ" pitchFamily="2" charset="0"/>
                <a:cs typeface="TonnyBanglaMJ" pitchFamily="2" charset="0"/>
              </a:rPr>
              <a:t>B-‡</a:t>
            </a:r>
            <a:r>
              <a:rPr lang="en-US" sz="3600" dirty="0" err="1">
                <a:latin typeface="TonnyBanglaMJ" pitchFamily="2" charset="0"/>
                <a:cs typeface="TonnyBanglaMJ" pitchFamily="2" charset="0"/>
              </a:rPr>
              <a:t>gBj</a:t>
            </a:r>
            <a:r>
              <a:rPr lang="en-US" sz="3600" dirty="0"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3600" b="1" dirty="0">
                <a:cs typeface="TonnyBanglaMJ" pitchFamily="2" charset="0"/>
              </a:rPr>
              <a:t>mdmrahman17@gmail.com</a:t>
            </a:r>
            <a:endParaRPr lang="en-US" sz="3600" b="1" dirty="0">
              <a:latin typeface="TonnyBanglaMJ" pitchFamily="2" charset="0"/>
              <a:cs typeface="TonnyBanglaMJ" pitchFamily="2" charset="0"/>
            </a:endParaRPr>
          </a:p>
          <a:p>
            <a:endParaRPr lang="en-US" sz="6000" dirty="0"/>
          </a:p>
        </p:txBody>
      </p:sp>
      <p:pic>
        <p:nvPicPr>
          <p:cNvPr id="4" name="Picture 3" descr="My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057400"/>
            <a:ext cx="2044336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2295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1000"/>
            <a:ext cx="7863840" cy="144655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8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7848600" cy="49244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562BF5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বিষয়ঃব্যবসায় উদ্যোগ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১২আগষ্ট,২০১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5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51816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 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000" y="2057400"/>
            <a:ext cx="8379200" cy="32932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কুটির শিল্প কি তা বলতে পারবে 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কুটির শিল্পের বৈশিষ্ট্য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শিল্পের ক্ষেত্র সমূহ চিহ্নিত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কুটির শিল্পের গুরুত্ব লিখতে পারবে</a:t>
            </a:r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7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3124200" cy="243839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imagesjhg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81000"/>
            <a:ext cx="2667000" cy="2438400"/>
          </a:xfrm>
          <a:prstGeom prst="rect">
            <a:avLst/>
          </a:prstGeom>
        </p:spPr>
      </p:pic>
      <p:pic>
        <p:nvPicPr>
          <p:cNvPr id="10" name="Picture 9" descr="uu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"/>
            <a:ext cx="2743200" cy="2438400"/>
          </a:xfrm>
          <a:prstGeom prst="rect">
            <a:avLst/>
          </a:prstGeom>
        </p:spPr>
      </p:pic>
      <p:pic>
        <p:nvPicPr>
          <p:cNvPr id="6" name="Picture 5" descr="sxsxdwsdxwssdx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33800"/>
            <a:ext cx="3124200" cy="2667000"/>
          </a:xfrm>
          <a:prstGeom prst="rect">
            <a:avLst/>
          </a:prstGeom>
        </p:spPr>
      </p:pic>
      <p:pic>
        <p:nvPicPr>
          <p:cNvPr id="7" name="Picture 6" descr="csd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733800"/>
            <a:ext cx="2724150" cy="2667000"/>
          </a:xfrm>
          <a:prstGeom prst="rect">
            <a:avLst/>
          </a:prstGeom>
        </p:spPr>
      </p:pic>
      <p:pic>
        <p:nvPicPr>
          <p:cNvPr id="8" name="Picture 7" descr="sdsdsdsds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733800"/>
            <a:ext cx="26289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743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কুটির শিল্পে তৈরিকৃত পণ্যসামগ্রী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0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y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2968625" cy="3352800"/>
          </a:xfrm>
          <a:prstGeom prst="rect">
            <a:avLst/>
          </a:prstGeom>
        </p:spPr>
      </p:pic>
      <p:pic>
        <p:nvPicPr>
          <p:cNvPr id="4" name="Picture 3" descr="gyjjtty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"/>
            <a:ext cx="2895600" cy="3352800"/>
          </a:xfrm>
          <a:prstGeom prst="rect">
            <a:avLst/>
          </a:prstGeom>
        </p:spPr>
      </p:pic>
      <p:pic>
        <p:nvPicPr>
          <p:cNvPr id="5" name="Picture 4" descr="utyuutut6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267200"/>
            <a:ext cx="2971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</a:t>
            </a:r>
            <a:endParaRPr lang="en-US" sz="3600" dirty="0">
              <a:solidFill>
                <a:srgbClr val="5A38E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28194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3581400"/>
            <a:ext cx="517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কুটির শিল্প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gyhgygy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1000"/>
            <a:ext cx="2514600" cy="3352800"/>
          </a:xfrm>
          <a:prstGeom prst="rect">
            <a:avLst/>
          </a:prstGeom>
        </p:spPr>
      </p:pic>
      <p:pic>
        <p:nvPicPr>
          <p:cNvPr id="13" name="Picture 12" descr="dfffefr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267200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276600" cy="213359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2743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r>
              <a:rPr lang="en-US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5400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zsa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85800"/>
            <a:ext cx="3228975" cy="2133600"/>
          </a:xfrm>
          <a:prstGeom prst="rect">
            <a:avLst/>
          </a:prstGeom>
        </p:spPr>
      </p:pic>
      <p:pic>
        <p:nvPicPr>
          <p:cNvPr id="9" name="Picture 8" descr="aass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685800"/>
            <a:ext cx="1885950" cy="2057400"/>
          </a:xfrm>
          <a:prstGeom prst="rect">
            <a:avLst/>
          </a:prstGeom>
        </p:spPr>
      </p:pic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581400"/>
            <a:ext cx="3028950" cy="2514600"/>
          </a:xfrm>
          <a:prstGeom prst="rect">
            <a:avLst/>
          </a:prstGeom>
        </p:spPr>
      </p:pic>
      <p:pic>
        <p:nvPicPr>
          <p:cNvPr id="12" name="Picture 11" descr="sxsxsxsxs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581400"/>
            <a:ext cx="2628900" cy="2514600"/>
          </a:xfrm>
          <a:prstGeom prst="rect">
            <a:avLst/>
          </a:prstGeom>
        </p:spPr>
      </p:pic>
      <p:pic>
        <p:nvPicPr>
          <p:cNvPr id="13" name="Picture 12" descr="sxsxsxds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3581400"/>
            <a:ext cx="2819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0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756i76u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514600" cy="2286000"/>
          </a:xfrm>
          <a:prstGeom prst="rect">
            <a:avLst/>
          </a:prstGeom>
        </p:spPr>
      </p:pic>
      <p:pic>
        <p:nvPicPr>
          <p:cNvPr id="3" name="Picture 2" descr="kkuk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838200"/>
            <a:ext cx="2771775" cy="2286000"/>
          </a:xfrm>
          <a:prstGeom prst="rect">
            <a:avLst/>
          </a:prstGeom>
        </p:spPr>
      </p:pic>
      <p:pic>
        <p:nvPicPr>
          <p:cNvPr id="4" name="Picture 3" descr="tytf6g6yt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379839" cy="2209800"/>
          </a:xfrm>
          <a:prstGeom prst="rect">
            <a:avLst/>
          </a:prstGeom>
        </p:spPr>
      </p:pic>
      <p:pic>
        <p:nvPicPr>
          <p:cNvPr id="5" name="Picture 4" descr="ferdfredgfredf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762000"/>
            <a:ext cx="3124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dsfdsfdsfdsf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114800"/>
            <a:ext cx="2362201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1" y="32004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শিল্পের প্রধান বৈশিষ্ট্যগুলো লিখ।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14800"/>
            <a:ext cx="2438400" cy="220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402974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3962400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429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দেশের অর্থনৈতিক উন্নয়নে কুটির শিল্পের গুরুত্ব লিখ।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  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lk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3048000" cy="2514600"/>
          </a:xfrm>
          <a:prstGeom prst="rect">
            <a:avLst/>
          </a:prstGeom>
        </p:spPr>
      </p:pic>
      <p:pic>
        <p:nvPicPr>
          <p:cNvPr id="20" name="Picture 19" descr="dd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762000"/>
            <a:ext cx="4267200" cy="2743200"/>
          </a:xfrm>
          <a:prstGeom prst="rect">
            <a:avLst/>
          </a:prstGeom>
        </p:spPr>
      </p:pic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038600"/>
            <a:ext cx="2743200" cy="2514600"/>
          </a:xfrm>
          <a:prstGeom prst="rect">
            <a:avLst/>
          </a:prstGeom>
        </p:spPr>
      </p:pic>
      <p:pic>
        <p:nvPicPr>
          <p:cNvPr id="24" name="Picture 23" descr="sxsxsc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038600"/>
            <a:ext cx="2495550" cy="2514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1779</TotalTime>
  <Words>180</Words>
  <Application>Microsoft Office PowerPoint</Application>
  <PresentationFormat>On-screen Show (4:3)</PresentationFormat>
  <Paragraphs>49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BBHS</cp:lastModifiedBy>
  <cp:revision>242</cp:revision>
  <dcterms:created xsi:type="dcterms:W3CDTF">2006-08-16T00:00:00Z</dcterms:created>
  <dcterms:modified xsi:type="dcterms:W3CDTF">2019-09-22T09:32:22Z</dcterms:modified>
</cp:coreProperties>
</file>