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314" r:id="rId2"/>
    <p:sldId id="315" r:id="rId3"/>
    <p:sldId id="319" r:id="rId4"/>
    <p:sldId id="279" r:id="rId5"/>
    <p:sldId id="318" r:id="rId6"/>
    <p:sldId id="312" r:id="rId7"/>
    <p:sldId id="295" r:id="rId8"/>
    <p:sldId id="317" r:id="rId9"/>
    <p:sldId id="324" r:id="rId10"/>
    <p:sldId id="325" r:id="rId11"/>
    <p:sldId id="326" r:id="rId12"/>
    <p:sldId id="327" r:id="rId13"/>
    <p:sldId id="328" r:id="rId14"/>
    <p:sldId id="329" r:id="rId15"/>
    <p:sldId id="330" r:id="rId16"/>
    <p:sldId id="333" r:id="rId17"/>
    <p:sldId id="334" r:id="rId18"/>
    <p:sldId id="335" r:id="rId19"/>
    <p:sldId id="298" r:id="rId20"/>
    <p:sldId id="310" r:id="rId21"/>
    <p:sldId id="313" r:id="rId22"/>
    <p:sldId id="336" r:id="rId23"/>
    <p:sldId id="337" r:id="rId24"/>
    <p:sldId id="305" r:id="rId25"/>
    <p:sldId id="309" r:id="rId26"/>
    <p:sldId id="311" r:id="rId27"/>
    <p:sldId id="302" r:id="rId28"/>
    <p:sldId id="301" r:id="rId29"/>
    <p:sldId id="321" r:id="rId30"/>
    <p:sldId id="316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E8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36" y="10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1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214289-5014-4A72-8105-040D653397DF}" type="datetimeFigureOut">
              <a:rPr lang="en-US" smtClean="0"/>
              <a:t>16-Oct-19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E3CD94-E618-49BC-B74D-D8A762252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732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3CD94-E618-49BC-B74D-D8A762252D0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624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3CD94-E618-49BC-B74D-D8A762252D0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300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000C-68C8-443E-8B01-8E23088B03A9}" type="datetimeFigureOut">
              <a:rPr lang="en-US" smtClean="0"/>
              <a:t>16-Oct-19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9250B-6EC8-43A8-A9EC-84AEC54C3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2572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000C-68C8-443E-8B01-8E23088B03A9}" type="datetimeFigureOut">
              <a:rPr lang="en-US" smtClean="0"/>
              <a:t>16-Oct-19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9250B-6EC8-43A8-A9EC-84AEC54C3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6114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000C-68C8-443E-8B01-8E23088B03A9}" type="datetimeFigureOut">
              <a:rPr lang="en-US" smtClean="0"/>
              <a:t>16-Oct-19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9250B-6EC8-43A8-A9EC-84AEC54C3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068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000C-68C8-443E-8B01-8E23088B03A9}" type="datetimeFigureOut">
              <a:rPr lang="en-US" smtClean="0"/>
              <a:t>16-Oct-19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9250B-6EC8-43A8-A9EC-84AEC54C3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8798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000C-68C8-443E-8B01-8E23088B03A9}" type="datetimeFigureOut">
              <a:rPr lang="en-US" smtClean="0"/>
              <a:t>16-Oct-19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9250B-6EC8-43A8-A9EC-84AEC54C3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0455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000C-68C8-443E-8B01-8E23088B03A9}" type="datetimeFigureOut">
              <a:rPr lang="en-US" smtClean="0"/>
              <a:t>16-Oct-19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9250B-6EC8-43A8-A9EC-84AEC54C3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526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000C-68C8-443E-8B01-8E23088B03A9}" type="datetimeFigureOut">
              <a:rPr lang="en-US" smtClean="0"/>
              <a:t>16-Oct-19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9250B-6EC8-43A8-A9EC-84AEC54C3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029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000C-68C8-443E-8B01-8E23088B03A9}" type="datetimeFigureOut">
              <a:rPr lang="en-US" smtClean="0"/>
              <a:t>16-Oct-19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9250B-6EC8-43A8-A9EC-84AEC54C3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145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000C-68C8-443E-8B01-8E23088B03A9}" type="datetimeFigureOut">
              <a:rPr lang="en-US" smtClean="0"/>
              <a:t>16-Oct-19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9250B-6EC8-43A8-A9EC-84AEC54C3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0952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000C-68C8-443E-8B01-8E23088B03A9}" type="datetimeFigureOut">
              <a:rPr lang="en-US" smtClean="0"/>
              <a:t>16-Oct-19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9250B-6EC8-43A8-A9EC-84AEC54C3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144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000C-68C8-443E-8B01-8E23088B03A9}" type="datetimeFigureOut">
              <a:rPr lang="en-US" smtClean="0"/>
              <a:t>16-Oct-19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9250B-6EC8-43A8-A9EC-84AEC54C3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3851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21000">
              <a:srgbClr val="85C2FF"/>
            </a:gs>
            <a:gs pos="51000">
              <a:srgbClr val="C4D6EB"/>
            </a:gs>
            <a:gs pos="100000">
              <a:srgbClr val="FFEBFA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3000C-68C8-443E-8B01-8E23088B03A9}" type="datetimeFigureOut">
              <a:rPr lang="en-US" smtClean="0"/>
              <a:t>16-Oct-19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9250B-6EC8-43A8-A9EC-84AEC54C3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653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7.gif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D IBRAHIM\Desktop\garden-339236__3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789112"/>
            <a:ext cx="5486400" cy="445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2" descr="C:\Users\MD IBRAHIM\Desktop\vvvv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781175"/>
            <a:ext cx="3295650" cy="446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MD IBRAHIM\Desktop\bbbb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8087" y="2747963"/>
            <a:ext cx="1660525" cy="1443037"/>
          </a:xfrm>
          <a:prstGeom prst="ellipse">
            <a:avLst/>
          </a:prstGeom>
          <a:ln w="63500" cap="rnd">
            <a:solidFill>
              <a:srgbClr val="FFFF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2220913" y="498764"/>
            <a:ext cx="4637087" cy="758279"/>
          </a:xfrm>
          <a:prstGeom prst="roundRect">
            <a:avLst>
              <a:gd name="adj" fmla="val 36542"/>
            </a:avLst>
          </a:prstGeom>
          <a:solidFill>
            <a:schemeClr val="accent3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00" dirty="0">
              <a:solidFill>
                <a:srgbClr val="FFFF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305050" y="745975"/>
            <a:ext cx="4476750" cy="701825"/>
          </a:xfrm>
          <a:prstGeom prst="roundRect">
            <a:avLst>
              <a:gd name="adj" fmla="val 29132"/>
            </a:avLst>
          </a:prstGeom>
          <a:solidFill>
            <a:srgbClr val="32E8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chemeClr val="accent2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>
                <a:solidFill>
                  <a:schemeClr val="accent2"/>
                </a:solidFill>
                <a:latin typeface="SutonnyMJ" pitchFamily="2" charset="0"/>
                <a:cs typeface="SutonnyMJ" pitchFamily="2" charset="0"/>
              </a:rPr>
              <a:t>¯^</a:t>
            </a:r>
            <a:r>
              <a:rPr lang="en-US" sz="4800" dirty="0" err="1">
                <a:solidFill>
                  <a:schemeClr val="accent2"/>
                </a:solidFill>
                <a:latin typeface="SutonnyMJ" pitchFamily="2" charset="0"/>
                <a:cs typeface="SutonnyMJ" pitchFamily="2" charset="0"/>
              </a:rPr>
              <a:t>vMZg</a:t>
            </a:r>
            <a:endParaRPr lang="en-US" sz="4800" dirty="0">
              <a:solidFill>
                <a:schemeClr val="accent2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50219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52400" y="3065378"/>
            <a:ext cx="7010400" cy="3259221"/>
          </a:xfrm>
          <a:prstGeom prst="roundRect">
            <a:avLst>
              <a:gd name="adj" fmla="val 23782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4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  <a:cs typeface="SutonnyMJ" pitchFamily="2" charset="0"/>
              </a:rPr>
              <a:t>gvt</a:t>
            </a:r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  <a:cs typeface="SutonnyMJ" pitchFamily="2" charset="0"/>
              </a:rPr>
              <a:t>iweDj</a:t>
            </a:r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  <a:cs typeface="SutonnyMJ" pitchFamily="2" charset="0"/>
              </a:rPr>
              <a:t>Bmjvg</a:t>
            </a:r>
            <a:endParaRPr lang="en-US" sz="4400" dirty="0" smtClean="0">
              <a:solidFill>
                <a:schemeClr val="tx1">
                  <a:lumMod val="95000"/>
                  <a:lumOff val="5000"/>
                </a:schemeClr>
              </a:solidFill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sz="32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mnKvix</a:t>
            </a:r>
            <a:r>
              <a:rPr lang="en-US" sz="32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wkÿK</a:t>
            </a:r>
            <a:r>
              <a:rPr lang="en-US" sz="32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</a:p>
          <a:p>
            <a:pPr algn="ctr"/>
            <a:r>
              <a:rPr lang="en-US" sz="32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144 </a:t>
            </a:r>
            <a:r>
              <a:rPr lang="en-US" sz="32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bs</a:t>
            </a:r>
            <a:r>
              <a:rPr lang="en-US" sz="32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†`</a:t>
            </a:r>
            <a:r>
              <a:rPr lang="en-US" sz="32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jywU</a:t>
            </a:r>
            <a:r>
              <a:rPr lang="en-US" sz="32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c~e©cvov</a:t>
            </a:r>
            <a:r>
              <a:rPr lang="en-US" sz="32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miKvwi</a:t>
            </a:r>
            <a:r>
              <a:rPr lang="en-US" sz="32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cÖv_wgK</a:t>
            </a:r>
            <a:r>
              <a:rPr lang="en-US" sz="32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we`¨</a:t>
            </a:r>
            <a:r>
              <a:rPr lang="en-US" sz="32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vjq</a:t>
            </a:r>
            <a:r>
              <a:rPr lang="en-US" sz="32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</a:p>
          <a:p>
            <a:pPr algn="ctr"/>
            <a:r>
              <a:rPr lang="en-US" sz="32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cvBKMvQv,Lyjbv</a:t>
            </a:r>
            <a:endParaRPr lang="en-US" sz="3200" dirty="0" smtClean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sz="32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Zvs-15-10-2019Bs|</a:t>
            </a:r>
            <a:endParaRPr lang="en-US" sz="32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5" name="Picture 2" descr="F:\MY SCHOOL\TOP SHEET PIC\pt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762000"/>
            <a:ext cx="2286000" cy="381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TextBox 1"/>
          <p:cNvSpPr txBox="1"/>
          <p:nvPr/>
        </p:nvSpPr>
        <p:spPr>
          <a:xfrm>
            <a:off x="5853545" y="6120825"/>
            <a:ext cx="2909455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Cell No- 01912374507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Email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raislam162@gmail.com</a:t>
            </a:r>
            <a:endParaRPr lang="en-US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10078" y="2029361"/>
            <a:ext cx="3523722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Dc¯’</a:t>
            </a:r>
            <a:r>
              <a:rPr lang="en-US" sz="80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vcbvq</a:t>
            </a:r>
            <a:endParaRPr lang="en-US" sz="80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93893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3505200" y="2438400"/>
            <a:ext cx="1676400" cy="1600200"/>
          </a:xfrm>
          <a:prstGeom prst="ellipse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Av‡eM</a:t>
            </a:r>
            <a:r>
              <a:rPr lang="en-US" sz="3600" dirty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m„wó</a:t>
            </a:r>
            <a:endParaRPr lang="en-US" sz="3600" dirty="0">
              <a:solidFill>
                <a:srgbClr val="FFFF0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1026" name="Picture 2" descr="C:\Users\MD IBRAHIM\Desktop\digi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550" y="381000"/>
            <a:ext cx="3219450" cy="141922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ounded Rectangle 13"/>
          <p:cNvSpPr/>
          <p:nvPr/>
        </p:nvSpPr>
        <p:spPr>
          <a:xfrm rot="906354">
            <a:off x="7162800" y="1242244"/>
            <a:ext cx="14478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16</a:t>
            </a:r>
            <a:endParaRPr lang="en-US" sz="32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 rot="19139272">
            <a:off x="7115448" y="2372080"/>
            <a:ext cx="14478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wZb</a:t>
            </a:r>
            <a:endParaRPr lang="en-US" sz="32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 rot="2551537">
            <a:off x="2854230" y="4713957"/>
            <a:ext cx="14478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12</a:t>
            </a:r>
            <a:endParaRPr lang="en-US" sz="32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 rot="18827502">
            <a:off x="4529894" y="4744505"/>
            <a:ext cx="14478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lv‡jv</a:t>
            </a:r>
            <a:endParaRPr lang="en-US" sz="32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 rot="19977047">
            <a:off x="453376" y="1562509"/>
            <a:ext cx="14478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GK</a:t>
            </a:r>
            <a:endParaRPr lang="en-US" sz="32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838200" y="2209800"/>
            <a:ext cx="14478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10</a:t>
            </a:r>
            <a:endParaRPr lang="en-US" sz="32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1027" name="Picture 3" descr="C:\Users\MD IBRAHIM\Desktop\ruii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22226">
            <a:off x="5753959" y="4356769"/>
            <a:ext cx="3054170" cy="14001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MD IBRAHIM\Desktop\e7b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360" y="2920453"/>
            <a:ext cx="2222500" cy="37147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Ek Dui Tin   এক দুই তিন চার   Bangla Numbers   Bengali Cartoon   Bengali Rhymes   Kheyal Khushi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8259.5016" end="134216.911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938787" y="26289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4171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81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1752600" y="152400"/>
            <a:ext cx="4954859" cy="1063079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828801" y="228601"/>
            <a:ext cx="4724400" cy="106307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c~e©Ávb</a:t>
            </a:r>
            <a:r>
              <a:rPr lang="en-US" sz="60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hvPvB</a:t>
            </a:r>
            <a:endParaRPr lang="en-US" sz="60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20" name="Picture 2" descr="C:\Users\MD IBRAHIM\Desktop\question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0"/>
            <a:ext cx="1330639" cy="148057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914400" y="5943600"/>
            <a:ext cx="73152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GLv‡b</a:t>
            </a:r>
            <a:r>
              <a:rPr lang="en-US" sz="4000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KZwU</a:t>
            </a:r>
            <a:r>
              <a:rPr lang="en-US" sz="4000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Av‡Q</a:t>
            </a:r>
            <a:r>
              <a:rPr lang="en-US" sz="4000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¸</a:t>
            </a:r>
            <a:r>
              <a:rPr lang="en-US" sz="4000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b‡Z</a:t>
            </a:r>
            <a:r>
              <a:rPr lang="en-US" sz="4000" dirty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cvi‡e</a:t>
            </a:r>
            <a:r>
              <a:rPr lang="en-US" sz="4000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?</a:t>
            </a:r>
            <a:endParaRPr lang="en-US" sz="4000" dirty="0">
              <a:solidFill>
                <a:srgbClr val="C0000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2050" name="Picture 2" descr="C:\Users\MD IBRAHIM\Desktop\joba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267035"/>
            <a:ext cx="1295401" cy="1076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MD IBRAHIM\Desktop\joba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1" y="3267035"/>
            <a:ext cx="1219201" cy="1076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MD IBRAHIM\Desktop\joba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267035"/>
            <a:ext cx="1219201" cy="1076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MD IBRAHIM\Desktop\joba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5601" y="3267035"/>
            <a:ext cx="1192211" cy="1076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MD IBRAHIM\Desktop\her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0439" y="1956845"/>
            <a:ext cx="1394963" cy="2386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C:\Users\MD IBRAHIM\Desktop\her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5476" y="1956845"/>
            <a:ext cx="1394963" cy="2386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MD IBRAHIM\Desktop\jui flower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889125"/>
            <a:ext cx="1166813" cy="115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C:\Users\MD IBRAHIM\Desktop\jui flower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889125"/>
            <a:ext cx="1166813" cy="115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C:\Users\MD IBRAHIM\Desktop\jui flower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889125"/>
            <a:ext cx="1166813" cy="115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C:\Users\MD IBRAHIM\Desktop\jui flower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889125"/>
            <a:ext cx="1166813" cy="115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MD IBRAHIM\Desktop\choshma111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613276"/>
            <a:ext cx="2649537" cy="1025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5" descr="C:\Users\MD IBRAHIM\Desktop\choshma111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587876"/>
            <a:ext cx="2573337" cy="1025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5" descr="C:\Users\MD IBRAHIM\Desktop\choshma111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4575176"/>
            <a:ext cx="2573337" cy="1025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392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6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MD IBRAHIM\Desktop\text boook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00" y="1028700"/>
            <a:ext cx="7543800" cy="544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00100" y="-76200"/>
            <a:ext cx="7543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Qwe</a:t>
            </a:r>
            <a:r>
              <a:rPr lang="en-US" sz="5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†`‡L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M‡íi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bvg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ej‡Z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cvi‡e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?</a:t>
            </a:r>
            <a:endParaRPr lang="en-US" sz="5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590800" y="1054100"/>
            <a:ext cx="38862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1755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 descr="C:\Users\MD IBRAHIM\Desktop\text boook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" y="685800"/>
            <a:ext cx="3187700" cy="624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2" descr="C:\Users\MD IBRAHIM\Desktop\me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065213"/>
            <a:ext cx="4343399" cy="839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5867400" y="609600"/>
            <a:ext cx="380999" cy="381000"/>
          </a:xfrm>
          <a:prstGeom prst="ellipse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638800" y="923925"/>
            <a:ext cx="838200" cy="2190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3581400" y="1524000"/>
            <a:ext cx="5105399" cy="1600200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Qovq</a:t>
            </a:r>
            <a:r>
              <a:rPr lang="en-US" sz="48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Qovq</a:t>
            </a:r>
            <a:r>
              <a:rPr lang="en-US" sz="48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msL¨v</a:t>
            </a:r>
            <a:r>
              <a:rPr lang="en-US" sz="48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en-US" sz="48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971192" y="2209800"/>
            <a:ext cx="5477608" cy="16002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cvV¨vsk</a:t>
            </a:r>
            <a:r>
              <a:rPr lang="en-US" sz="48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-</a:t>
            </a:r>
            <a:r>
              <a:rPr lang="en-US" sz="28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(GK </a:t>
            </a:r>
            <a:r>
              <a:rPr lang="en-US" sz="28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Avi</a:t>
            </a:r>
            <a:r>
              <a:rPr lang="en-US" sz="28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....</a:t>
            </a:r>
            <a:r>
              <a:rPr lang="en-US" sz="28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cyKy‡ii</a:t>
            </a:r>
            <a:r>
              <a:rPr lang="en-US" sz="28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NvU</a:t>
            </a:r>
            <a:r>
              <a:rPr lang="en-US" sz="28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) </a:t>
            </a:r>
            <a:endParaRPr lang="en-US" sz="48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838200" y="228600"/>
            <a:ext cx="1981200" cy="1219199"/>
          </a:xfrm>
          <a:prstGeom prst="roundRect">
            <a:avLst>
              <a:gd name="adj" fmla="val 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1g 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wcwiqW</a:t>
            </a:r>
            <a:endParaRPr lang="en-US" sz="32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43200" y="641098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ZvwiL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t 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16-10-2019Bs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|</a:t>
            </a:r>
            <a:endParaRPr lang="en-US" sz="2800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48343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2" grpId="0" animBg="1"/>
      <p:bldP spid="11" grpId="0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MD IBRAHIM\Desktop\catc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533400"/>
            <a:ext cx="36576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ounded Rectangle 18"/>
          <p:cNvSpPr/>
          <p:nvPr/>
        </p:nvSpPr>
        <p:spPr>
          <a:xfrm>
            <a:off x="0" y="431760"/>
            <a:ext cx="3276600" cy="1161089"/>
          </a:xfrm>
          <a:prstGeom prst="roundRect">
            <a:avLst>
              <a:gd name="adj" fmla="val 50000"/>
            </a:avLst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wkLb</a:t>
            </a:r>
            <a:r>
              <a:rPr lang="en-US" sz="66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6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dj</a:t>
            </a:r>
            <a:endParaRPr lang="en-US" sz="66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098" name="Picture 2" descr="C:\Users\MD IBRAHIM\Desktop\learninfg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057400"/>
            <a:ext cx="3200400" cy="4419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957396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87203" y="2697540"/>
            <a:ext cx="6232796" cy="1569660"/>
          </a:xfrm>
          <a:prstGeom prst="rect">
            <a:avLst/>
          </a:prstGeom>
          <a:solidFill>
            <a:srgbClr val="92D050"/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pPr algn="ctr"/>
            <a:r>
              <a:rPr lang="en-US" sz="9600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Qwe</a:t>
            </a:r>
            <a:r>
              <a:rPr lang="en-US" sz="9600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9600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m¤ú‡K</a:t>
            </a:r>
            <a:r>
              <a:rPr lang="en-US" sz="9600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© </a:t>
            </a:r>
            <a:r>
              <a:rPr lang="en-US" sz="9600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ewj</a:t>
            </a:r>
            <a:endParaRPr lang="en-US" sz="9600" dirty="0">
              <a:solidFill>
                <a:srgbClr val="7030A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429834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6200" y="457200"/>
            <a:ext cx="2454518" cy="646331"/>
          </a:xfrm>
          <a:prstGeom prst="rect">
            <a:avLst/>
          </a:prstGeom>
          <a:solidFill>
            <a:srgbClr val="002060"/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Qwe</a:t>
            </a:r>
            <a:r>
              <a:rPr lang="en-US" sz="36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m¤ú‡K</a:t>
            </a:r>
            <a:r>
              <a:rPr lang="en-US" sz="36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© </a:t>
            </a:r>
            <a:r>
              <a:rPr lang="en-US" sz="3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ewj</a:t>
            </a:r>
            <a:endParaRPr lang="en-US" sz="3600" dirty="0">
              <a:solidFill>
                <a:srgbClr val="FFFF0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6146" name="Picture 2" descr="C:\Users\MD IBRAHIM\Desktop\joba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447800"/>
            <a:ext cx="3124199" cy="200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MD IBRAHIM\Desktop\jui flower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191000"/>
            <a:ext cx="2333625" cy="2009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MD IBRAHIM\Desktop\jui flower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4400" y="4191000"/>
            <a:ext cx="2333625" cy="2009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ounded Rectangle 8"/>
          <p:cNvSpPr/>
          <p:nvPr/>
        </p:nvSpPr>
        <p:spPr>
          <a:xfrm>
            <a:off x="2362200" y="3444876"/>
            <a:ext cx="20574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Rev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286000" y="6200774"/>
            <a:ext cx="20574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RyB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334000" y="1905000"/>
            <a:ext cx="20574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1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362700" y="4852987"/>
            <a:ext cx="20574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2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334000" y="2781300"/>
            <a:ext cx="20574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GK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362700" y="5591174"/>
            <a:ext cx="20574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`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yB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51007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2400" y="457200"/>
            <a:ext cx="2454518" cy="646331"/>
          </a:xfrm>
          <a:prstGeom prst="rect">
            <a:avLst/>
          </a:prstGeom>
          <a:solidFill>
            <a:srgbClr val="002060"/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Qwe</a:t>
            </a:r>
            <a:r>
              <a:rPr lang="en-US" sz="36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m¤ú‡K</a:t>
            </a:r>
            <a:r>
              <a:rPr lang="en-US" sz="36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© </a:t>
            </a:r>
            <a:r>
              <a:rPr lang="en-US" sz="3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ewj</a:t>
            </a:r>
            <a:endParaRPr lang="en-US" sz="3600" dirty="0">
              <a:solidFill>
                <a:srgbClr val="FFFF0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7171" name="Picture 3" descr="C:\Users\MD IBRAHIM\Desktop\mother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170331"/>
            <a:ext cx="3738561" cy="3163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MD IBRAHIM\Desktop\her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1" y="2170332"/>
            <a:ext cx="3143250" cy="3163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ounded Rectangle 8"/>
          <p:cNvSpPr/>
          <p:nvPr/>
        </p:nvSpPr>
        <p:spPr>
          <a:xfrm>
            <a:off x="1754980" y="5372100"/>
            <a:ext cx="20574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gv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572126" y="5334000"/>
            <a:ext cx="20574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n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vi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6188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200400" y="5562600"/>
            <a:ext cx="20574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evN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2400" y="457200"/>
            <a:ext cx="2454518" cy="646331"/>
          </a:xfrm>
          <a:prstGeom prst="rect">
            <a:avLst/>
          </a:prstGeom>
          <a:solidFill>
            <a:srgbClr val="002060"/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Qwe</a:t>
            </a:r>
            <a:r>
              <a:rPr lang="en-US" sz="36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m¤ú‡K</a:t>
            </a:r>
            <a:r>
              <a:rPr lang="en-US" sz="36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© </a:t>
            </a:r>
            <a:r>
              <a:rPr lang="en-US" sz="3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ewj</a:t>
            </a:r>
            <a:endParaRPr lang="en-US" sz="3600" dirty="0">
              <a:solidFill>
                <a:srgbClr val="FFFF0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8194" name="Picture 2" descr="C:\Users\MD IBRAHIM\Desktop\downlo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46431"/>
            <a:ext cx="8382000" cy="41195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6941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6200" y="420469"/>
            <a:ext cx="2454518" cy="646331"/>
          </a:xfrm>
          <a:prstGeom prst="rect">
            <a:avLst/>
          </a:prstGeom>
          <a:solidFill>
            <a:srgbClr val="002060"/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Qwe</a:t>
            </a:r>
            <a:r>
              <a:rPr lang="en-US" sz="36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m¤ú‡K</a:t>
            </a:r>
            <a:r>
              <a:rPr lang="en-US" sz="36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© </a:t>
            </a:r>
            <a:r>
              <a:rPr lang="en-US" sz="3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ewj</a:t>
            </a:r>
            <a:endParaRPr lang="en-US" sz="3600" dirty="0">
              <a:solidFill>
                <a:srgbClr val="FFFF0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9218" name="Picture 2" descr="C:\Users\MD IBRAHIM\Desktop\pond 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47800"/>
            <a:ext cx="8001000" cy="3962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ounded Rectangle 8"/>
          <p:cNvSpPr/>
          <p:nvPr/>
        </p:nvSpPr>
        <p:spPr>
          <a:xfrm>
            <a:off x="3276600" y="5486400"/>
            <a:ext cx="2057400" cy="685800"/>
          </a:xfrm>
          <a:prstGeom prst="roundRect">
            <a:avLst>
              <a:gd name="adj" fmla="val 50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cyKzi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NvU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5234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2400" y="381000"/>
            <a:ext cx="2454518" cy="646331"/>
          </a:xfrm>
          <a:prstGeom prst="rect">
            <a:avLst/>
          </a:prstGeom>
          <a:solidFill>
            <a:srgbClr val="002060"/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Qwe</a:t>
            </a:r>
            <a:r>
              <a:rPr lang="en-US" sz="36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m¤ú‡K</a:t>
            </a:r>
            <a:r>
              <a:rPr lang="en-US" sz="36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© </a:t>
            </a:r>
            <a:r>
              <a:rPr lang="en-US" sz="3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ewj</a:t>
            </a:r>
            <a:endParaRPr lang="en-US" sz="3600" dirty="0">
              <a:solidFill>
                <a:srgbClr val="FFFF0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10242" name="Picture 2" descr="C:\Users\MD IBRAHIM\Desktop\date jjuic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95400"/>
            <a:ext cx="8000999" cy="4800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43792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2400" y="457200"/>
            <a:ext cx="2454518" cy="646331"/>
          </a:xfrm>
          <a:prstGeom prst="rect">
            <a:avLst/>
          </a:prstGeom>
          <a:solidFill>
            <a:srgbClr val="002060"/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Qwe</a:t>
            </a:r>
            <a:r>
              <a:rPr lang="en-US" sz="36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m¤ú‡K</a:t>
            </a:r>
            <a:r>
              <a:rPr lang="en-US" sz="36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© </a:t>
            </a:r>
            <a:r>
              <a:rPr lang="en-US" sz="3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ewj</a:t>
            </a:r>
            <a:endParaRPr lang="en-US" sz="3600" dirty="0">
              <a:solidFill>
                <a:srgbClr val="FFFF0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11266" name="Picture 2" descr="C:\Users\MD IBRAHIM\Desktop\hand to hand 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600200"/>
            <a:ext cx="7086600" cy="39624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98817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2400" y="457200"/>
            <a:ext cx="2454518" cy="646331"/>
          </a:xfrm>
          <a:prstGeom prst="rect">
            <a:avLst/>
          </a:prstGeom>
          <a:solidFill>
            <a:srgbClr val="002060"/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Qwe</a:t>
            </a:r>
            <a:r>
              <a:rPr lang="en-US" sz="36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m¤ú‡K</a:t>
            </a:r>
            <a:r>
              <a:rPr lang="en-US" sz="36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© </a:t>
            </a:r>
            <a:r>
              <a:rPr lang="en-US" sz="3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ewj</a:t>
            </a:r>
            <a:endParaRPr lang="en-US" sz="3600" dirty="0">
              <a:solidFill>
                <a:srgbClr val="FFFF0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12290" name="Picture 2" descr="C:\Users\MD IBRAHIM\Desktop\bufallooo 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8812" y="1295400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MD IBRAHIM\Desktop\budddd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8800" y="3810000"/>
            <a:ext cx="2667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C:\Users\MD IBRAHIM\Desktop\bufallo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1524000"/>
            <a:ext cx="8153400" cy="4343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14322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2400" y="457200"/>
            <a:ext cx="2454518" cy="646331"/>
          </a:xfrm>
          <a:prstGeom prst="rect">
            <a:avLst/>
          </a:prstGeom>
          <a:solidFill>
            <a:srgbClr val="002060"/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Qwe</a:t>
            </a:r>
            <a:r>
              <a:rPr lang="en-US" sz="36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m¤ú‡K</a:t>
            </a:r>
            <a:r>
              <a:rPr lang="en-US" sz="36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© </a:t>
            </a:r>
            <a:r>
              <a:rPr lang="en-US" sz="3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ewj</a:t>
            </a:r>
            <a:endParaRPr lang="en-US" sz="3600" dirty="0">
              <a:solidFill>
                <a:srgbClr val="FFFF0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12290" name="Picture 2" descr="C:\Users\MD IBRAHIM\Desktop\bufallooo 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408112"/>
            <a:ext cx="3886200" cy="2514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MD IBRAHIM\Desktop\budddd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47800"/>
            <a:ext cx="3962400" cy="24352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MD IBRAHIM\Desktop\downloa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717831"/>
            <a:ext cx="3886200" cy="16829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MD IBRAHIM\Desktop\bufallo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674921"/>
            <a:ext cx="3485455" cy="17258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5344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2400" y="457200"/>
            <a:ext cx="2454518" cy="646331"/>
          </a:xfrm>
          <a:prstGeom prst="rect">
            <a:avLst/>
          </a:prstGeom>
          <a:solidFill>
            <a:srgbClr val="002060"/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Qwe</a:t>
            </a:r>
            <a:r>
              <a:rPr lang="en-US" sz="36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m¤ú‡K</a:t>
            </a:r>
            <a:r>
              <a:rPr lang="en-US" sz="36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© </a:t>
            </a:r>
            <a:r>
              <a:rPr lang="en-US" sz="3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ewj</a:t>
            </a:r>
            <a:endParaRPr lang="en-US" sz="3600" dirty="0">
              <a:solidFill>
                <a:srgbClr val="FFFF0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12290" name="Picture 2" descr="C:\Users\MD IBRAHIM\Desktop\bufallooo 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8812" y="1295400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MD IBRAHIM\Desktop\budddd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8800" y="3810000"/>
            <a:ext cx="2667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C:\Users\MD IBRAHIM\Desktop\nagaor dol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47800"/>
            <a:ext cx="3551238" cy="4953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MD IBRAHIM\Desktop\nagor dola1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435100"/>
            <a:ext cx="4038600" cy="49529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64947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2400" y="457200"/>
            <a:ext cx="2454518" cy="646331"/>
          </a:xfrm>
          <a:prstGeom prst="rect">
            <a:avLst/>
          </a:prstGeom>
          <a:solidFill>
            <a:srgbClr val="002060"/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Qwe</a:t>
            </a:r>
            <a:r>
              <a:rPr lang="en-US" sz="36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m¤ú‡K</a:t>
            </a:r>
            <a:r>
              <a:rPr lang="en-US" sz="36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© </a:t>
            </a:r>
            <a:r>
              <a:rPr lang="en-US" sz="3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ewj</a:t>
            </a:r>
            <a:endParaRPr lang="en-US" sz="3600" dirty="0">
              <a:solidFill>
                <a:srgbClr val="FFFF0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12290" name="Picture 2" descr="C:\Users\MD IBRAHIM\Desktop\bufallooo 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8812" y="1295400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MD IBRAHIM\Desktop\budddd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8800" y="3810000"/>
            <a:ext cx="2667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C:\Users\MD IBRAHIM\Desktop\choshma111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859866"/>
            <a:ext cx="3114675" cy="1447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Users\MD IBRAHIM\Desktop\chossmmm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847166"/>
            <a:ext cx="3886200" cy="3105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4969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MD IBRAHIM\Desktop\ttte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" y="228600"/>
            <a:ext cx="8509000" cy="6171765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  <a:extLst/>
        </p:spPr>
      </p:pic>
      <p:sp>
        <p:nvSpPr>
          <p:cNvPr id="9" name="TextBox 8"/>
          <p:cNvSpPr txBox="1"/>
          <p:nvPr/>
        </p:nvSpPr>
        <p:spPr>
          <a:xfrm>
            <a:off x="330200" y="153650"/>
            <a:ext cx="606179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wkÿK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>
                <a:latin typeface="SutonnyMJ" pitchFamily="2" charset="0"/>
                <a:cs typeface="SutonnyMJ" pitchFamily="2" charset="0"/>
              </a:rPr>
              <a:t>MíwU</a:t>
            </a:r>
            <a:r>
              <a:rPr lang="en-US" sz="4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mvejwj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fvlvq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ej‡eb</a:t>
            </a:r>
            <a:endParaRPr lang="en-US" sz="4400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02620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457200"/>
            <a:ext cx="2667000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cvV</a:t>
            </a:r>
            <a:r>
              <a:rPr lang="en-US" sz="115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¨ </a:t>
            </a:r>
            <a:r>
              <a:rPr lang="en-US" sz="115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eB</a:t>
            </a:r>
            <a:r>
              <a:rPr lang="en-US" sz="115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115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Lywj</a:t>
            </a:r>
            <a:endParaRPr lang="en-US" sz="115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1447800" y="5867400"/>
            <a:ext cx="1828800" cy="83820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c„ôv-64</a:t>
            </a:r>
            <a:endParaRPr lang="en-US" sz="32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5122" name="Picture 2" descr="C:\Users\MD IBRAHIM\Desktop\text boook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28600"/>
            <a:ext cx="5486400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MD IBRAHIM\Desktop\vvvv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635466"/>
            <a:ext cx="1295400" cy="2070134"/>
          </a:xfrm>
          <a:prstGeom prst="rect">
            <a:avLst/>
          </a:prstGeom>
          <a:noFill/>
          <a:scene3d>
            <a:camera prst="isometricRightUp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67290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2" descr="C:\Users\MD IBRAHIM\Desktop\teach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3429000" cy="601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6"/>
          <p:cNvSpPr/>
          <p:nvPr/>
        </p:nvSpPr>
        <p:spPr>
          <a:xfrm>
            <a:off x="838200" y="6310314"/>
            <a:ext cx="2667000" cy="54768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Av`k©cvV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6" name="Picture 2" descr="C:\Users\MD IBRAHIM\Desktop\text boook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6438" y="304800"/>
            <a:ext cx="5292762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81766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3124200" y="304800"/>
            <a:ext cx="2667000" cy="100488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Av`k©cvV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019800" y="4114800"/>
            <a:ext cx="20574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Pvi</a:t>
            </a:r>
            <a:endParaRPr lang="en-US" sz="40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019800" y="2933244"/>
            <a:ext cx="20574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SutonnyMJ" pitchFamily="2" charset="0"/>
                <a:cs typeface="SutonnyMJ" pitchFamily="2" charset="0"/>
              </a:rPr>
              <a:t>RuyB</a:t>
            </a: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6019800" y="1866903"/>
            <a:ext cx="20574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`</a:t>
            </a:r>
            <a:r>
              <a:rPr lang="en-US" sz="40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yB</a:t>
            </a:r>
            <a:endParaRPr lang="en-US" sz="40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990600" y="2838222"/>
            <a:ext cx="20574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utonnyMJ" pitchFamily="2" charset="0"/>
                <a:cs typeface="SutonnyMJ" pitchFamily="2" charset="0"/>
              </a:rPr>
              <a:t>Rev</a:t>
            </a: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914400" y="4076700"/>
            <a:ext cx="20574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wZb</a:t>
            </a:r>
            <a:endParaRPr lang="en-US" sz="40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3505200" y="5105400"/>
            <a:ext cx="20574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Mjvi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3429000" y="2914422"/>
            <a:ext cx="20574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Avi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914400" y="5060721"/>
            <a:ext cx="20574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g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v‡qi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952500" y="1866903"/>
            <a:ext cx="20574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GK</a:t>
            </a:r>
            <a:endParaRPr lang="en-US" sz="40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3429000" y="4057422"/>
            <a:ext cx="20574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Avi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6019800" y="5105400"/>
            <a:ext cx="20574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nvi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3429000" y="1866903"/>
            <a:ext cx="20574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Avi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30" name="Picture 2" descr="C:\Users\MD IBRAHIM\Desktop\joba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520" y="2818944"/>
            <a:ext cx="871760" cy="724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" descr="C:\Users\MD IBRAHIM\Desktop\jui flower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772400" y="2877567"/>
            <a:ext cx="925605" cy="79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C:\Users\MD IBRAHIM\Desktop\mother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687" y="5060721"/>
            <a:ext cx="1140593" cy="96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C:\Users\MD IBRAHIM\Desktop\her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4202" y="5009113"/>
            <a:ext cx="1066799" cy="1073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1427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3124200" y="304800"/>
            <a:ext cx="2667000" cy="100488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Av`k©cvV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5943600" y="4267200"/>
            <a:ext cx="17526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AvU</a:t>
            </a:r>
            <a:endParaRPr lang="en-US" sz="40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1219200" y="4267200"/>
            <a:ext cx="20574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mvZ</a:t>
            </a:r>
            <a:endParaRPr lang="en-US" sz="40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1104900" y="2362200"/>
            <a:ext cx="6515100" cy="685800"/>
          </a:xfrm>
          <a:prstGeom prst="roundRect">
            <a:avLst>
              <a:gd name="adj" fmla="val 50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evN</a:t>
            </a:r>
            <a:r>
              <a:rPr lang="en-US" sz="4000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†`‡L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fq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1066800" y="1524000"/>
            <a:ext cx="20574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cvuP</a:t>
            </a:r>
            <a:endParaRPr lang="en-US" sz="40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5638800" y="1543126"/>
            <a:ext cx="19812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Qq</a:t>
            </a:r>
            <a:endParaRPr lang="en-US" sz="40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3352800" y="1524000"/>
            <a:ext cx="20574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Avi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3581400" y="4267200"/>
            <a:ext cx="20574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Avi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1143000" y="5181600"/>
            <a:ext cx="6477000" cy="685800"/>
          </a:xfrm>
          <a:prstGeom prst="roundRect">
            <a:avLst>
              <a:gd name="adj" fmla="val 50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cyKz‡ii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NvU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35" name="Picture 2" descr="C:\Users\MD IBRAHIM\Desktop\downlo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6600" y="2296033"/>
            <a:ext cx="2819400" cy="12209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C:\Users\MD IBRAHIM\Desktop\pond 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6819" y="5943600"/>
            <a:ext cx="5051181" cy="863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7511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1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4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4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3" descr="C:\Users\MD IBRAHIM\Desktop\all rea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47800"/>
            <a:ext cx="8382000" cy="48768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1981200" y="76200"/>
            <a:ext cx="4954859" cy="1063079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057401" y="152401"/>
            <a:ext cx="4724400" cy="106307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mie</a:t>
            </a:r>
            <a:r>
              <a:rPr lang="en-US" sz="6000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cvV</a:t>
            </a:r>
            <a:endParaRPr lang="en-US" sz="6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08094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4" descr="C:\Users\MD IBRAHIM\Desktop\pair rad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00225"/>
            <a:ext cx="2190750" cy="20859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" name="Picture 4" descr="C:\Users\MD IBRAHIM\Desktop\pair rad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800225"/>
            <a:ext cx="2190750" cy="20859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6" name="Picture 5" descr="C:\Users\MD IBRAHIM\Desktop\pair rad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1800225"/>
            <a:ext cx="2190750" cy="20859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7" name="Picture 6" descr="C:\Users\MD IBRAHIM\Desktop\pair rad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4467225"/>
            <a:ext cx="2190750" cy="20859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8" name="Picture 7" descr="C:\Users\MD IBRAHIM\Desktop\pair rad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3691" y="4467225"/>
            <a:ext cx="2190750" cy="20859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9" name="Picture 8" descr="C:\Users\MD IBRAHIM\Desktop\pair rad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467225"/>
            <a:ext cx="2190750" cy="20859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1" name="Rounded Rectangle 10"/>
          <p:cNvSpPr/>
          <p:nvPr/>
        </p:nvSpPr>
        <p:spPr>
          <a:xfrm>
            <a:off x="1981200" y="228600"/>
            <a:ext cx="4954859" cy="1063079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057401" y="304801"/>
            <a:ext cx="4724400" cy="106307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60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Rvovq</a:t>
            </a:r>
            <a:r>
              <a:rPr lang="en-US" sz="60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co‡e</a:t>
            </a:r>
            <a:endParaRPr lang="en-US" sz="60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41388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2" descr="C:\Users\MD IBRAHIM\Desktop\‡KZZZ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209800"/>
            <a:ext cx="4673455" cy="37805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1981200" y="228600"/>
            <a:ext cx="4954859" cy="1063079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057401" y="304801"/>
            <a:ext cx="4724400" cy="106307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GKK </a:t>
            </a:r>
            <a:r>
              <a:rPr lang="en-US" sz="60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cvV</a:t>
            </a:r>
            <a:endParaRPr lang="en-US" sz="60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9857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1" name="Picture 2" descr="C:\Users\MD IBRAHIM\Desktop\Wi„`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893127"/>
            <a:ext cx="37338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ounded Rectangle 11"/>
          <p:cNvSpPr/>
          <p:nvPr/>
        </p:nvSpPr>
        <p:spPr>
          <a:xfrm>
            <a:off x="1981200" y="76200"/>
            <a:ext cx="4954859" cy="1063079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2057401" y="152401"/>
            <a:ext cx="4724400" cy="106307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g~j¨vqb</a:t>
            </a:r>
            <a:endParaRPr lang="en-US" sz="6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7" name="Picture 2" descr="C:\Users\MD IBRAHIM\Desktop\question 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447800"/>
            <a:ext cx="3733800" cy="218407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7182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-381000" y="306661"/>
            <a:ext cx="3506586" cy="888308"/>
          </a:xfrm>
          <a:prstGeom prst="roundRect">
            <a:avLst>
              <a:gd name="adj" fmla="val 50000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-353122" y="384721"/>
            <a:ext cx="3343489" cy="888308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g~j¨vqb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9" name="Picture 2" descr="C:\Users\MD IBRAHIM\Desktop\question 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833" y="76199"/>
            <a:ext cx="1219200" cy="127588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C:\Users\MD IBRAHIM\Desktop\evaluatio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044700"/>
            <a:ext cx="7848600" cy="405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ounded Rectangle 14"/>
          <p:cNvSpPr/>
          <p:nvPr/>
        </p:nvSpPr>
        <p:spPr>
          <a:xfrm>
            <a:off x="3810000" y="2286000"/>
            <a:ext cx="12954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wZb</a:t>
            </a:r>
            <a:endParaRPr lang="en-US" sz="40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6781800" y="2286000"/>
            <a:ext cx="12954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cvuP</a:t>
            </a:r>
            <a:endParaRPr lang="en-US" sz="40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2286000" y="3276600"/>
            <a:ext cx="12954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mvZ</a:t>
            </a:r>
            <a:endParaRPr lang="en-US" sz="40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5334000" y="3276600"/>
            <a:ext cx="12954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bq</a:t>
            </a:r>
            <a:endParaRPr lang="en-US" sz="40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533401" y="4191000"/>
            <a:ext cx="17526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GMv‡iv</a:t>
            </a:r>
            <a:endParaRPr lang="en-US" sz="40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3784600" y="4191000"/>
            <a:ext cx="12954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40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Z‡iv</a:t>
            </a:r>
            <a:endParaRPr lang="en-US" sz="40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5308600" y="4191000"/>
            <a:ext cx="12954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‡PŠÏ</a:t>
            </a:r>
            <a:endParaRPr lang="en-US" sz="40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6781800" y="4191000"/>
            <a:ext cx="17526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</a:t>
            </a:r>
            <a:r>
              <a:rPr lang="en-US" sz="40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‡b‡iv</a:t>
            </a:r>
            <a:endParaRPr lang="en-US" sz="40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1981200" y="5105400"/>
            <a:ext cx="16002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</a:t>
            </a:r>
            <a:r>
              <a:rPr lang="en-US" sz="40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‡Z‡iv</a:t>
            </a:r>
            <a:endParaRPr lang="en-US" sz="40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5308600" y="5105400"/>
            <a:ext cx="12954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Dwbk</a:t>
            </a:r>
            <a:endParaRPr lang="en-US" sz="40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87032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-533400" y="306661"/>
            <a:ext cx="3506586" cy="888308"/>
          </a:xfrm>
          <a:prstGeom prst="roundRect">
            <a:avLst>
              <a:gd name="adj" fmla="val 50000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-505522" y="384721"/>
            <a:ext cx="3343489" cy="888308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evvwoi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KvR</a:t>
            </a:r>
            <a:endParaRPr lang="en-US" sz="4000" dirty="0">
              <a:solidFill>
                <a:schemeClr val="bg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0244" name="Picture 4" descr="C:\Users\MD IBRAHIM\Desktop\images 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967" y="152400"/>
            <a:ext cx="1962633" cy="112443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1079500" y="2349500"/>
            <a:ext cx="69977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GK †_‡K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AvU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ch©šÍ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wj‡L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wb‡q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Avm‡e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|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155700" y="3962400"/>
            <a:ext cx="6997700" cy="68580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msL¨vi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Qov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evwo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wM‡q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Av¤§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y‡K</a:t>
            </a:r>
            <a:r>
              <a:rPr lang="en-US" sz="4000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†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kvbv‡e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|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4436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ame 20"/>
          <p:cNvSpPr/>
          <p:nvPr/>
        </p:nvSpPr>
        <p:spPr>
          <a:xfrm>
            <a:off x="0" y="0"/>
            <a:ext cx="9144000" cy="6934200"/>
          </a:xfrm>
          <a:prstGeom prst="frame">
            <a:avLst>
              <a:gd name="adj1" fmla="val 18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2133600" y="4724400"/>
            <a:ext cx="4724400" cy="1600200"/>
          </a:xfrm>
          <a:prstGeom prst="roundRect">
            <a:avLst>
              <a:gd name="adj" fmla="val 50000"/>
            </a:avLst>
          </a:prstGeom>
          <a:solidFill>
            <a:srgbClr val="00206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err="1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a</a:t>
            </a:r>
            <a:r>
              <a:rPr lang="en-US" sz="9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b¨ev</a:t>
            </a:r>
            <a:r>
              <a:rPr lang="en-US" sz="96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`</a:t>
            </a:r>
            <a:endParaRPr lang="en-US" sz="9600" dirty="0">
              <a:solidFill>
                <a:srgbClr val="FFFF0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5" name="Picture 2" descr="F:\MY SCHOOL\TOP SHEET PIC\pt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3106" y="1143000"/>
            <a:ext cx="2232694" cy="2514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1266" name="Picture 2" descr="C:\Users\MD IBRAHIM\Desktop\ma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647273"/>
            <a:ext cx="3571875" cy="361992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47734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167 0.12523 L -0.33333 0.4530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83" y="16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1630</TotalTime>
  <Words>218</Words>
  <Application>Microsoft Office PowerPoint</Application>
  <PresentationFormat>On-screen Show (4:3)</PresentationFormat>
  <Paragraphs>92</Paragraphs>
  <Slides>30</Slides>
  <Notes>2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MD IBRAHIM</dc:creator>
  <cp:lastModifiedBy>MD IBRAHIM</cp:lastModifiedBy>
  <cp:revision>133</cp:revision>
  <dcterms:created xsi:type="dcterms:W3CDTF">2019-09-30T03:28:17Z</dcterms:created>
  <dcterms:modified xsi:type="dcterms:W3CDTF">2019-10-16T18:10:19Z</dcterms:modified>
</cp:coreProperties>
</file>