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10CFA-8889-4BEE-B1CB-2F2CFAD54686}" type="doc">
      <dgm:prSet loTypeId="urn:microsoft.com/office/officeart/2005/8/layout/radial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CC0401-BB11-458D-A289-4BCE011AE17A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বৃহ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ৎ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শিল্প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D8C256DC-7533-4CD2-8348-9974897F5764}" type="parTrans" cxnId="{71FD2C1D-7E14-4397-9027-2C7D94A46334}">
      <dgm:prSet/>
      <dgm:spPr/>
      <dgm:t>
        <a:bodyPr/>
        <a:lstStyle/>
        <a:p>
          <a:endParaRPr lang="en-US"/>
        </a:p>
      </dgm:t>
    </dgm:pt>
    <dgm:pt modelId="{E1B8C781-0D4A-4FAA-AE4B-65896CA9EA78}" type="sibTrans" cxnId="{71FD2C1D-7E14-4397-9027-2C7D94A46334}">
      <dgm:prSet/>
      <dgm:spPr/>
      <dgm:t>
        <a:bodyPr/>
        <a:lstStyle/>
        <a:p>
          <a:endParaRPr lang="en-US"/>
        </a:p>
      </dgm:t>
    </dgm:pt>
    <dgm:pt modelId="{4E278A1C-2EE1-46E0-8E10-37B4592D7B43}">
      <dgm:prSet phldrT="[Text]" custT="1"/>
      <dgm:spPr/>
      <dgm:t>
        <a:bodyPr/>
        <a:lstStyle/>
        <a:p>
          <a:r>
            <a:rPr lang="en-US" sz="6600" dirty="0" err="1" smtClean="0">
              <a:latin typeface="NikoshBAN" pitchFamily="2" charset="0"/>
              <a:cs typeface="NikoshBAN" pitchFamily="2" charset="0"/>
            </a:rPr>
            <a:t>সার</a:t>
          </a:r>
          <a:endParaRPr lang="en-US" sz="6600" dirty="0">
            <a:latin typeface="NikoshBAN" pitchFamily="2" charset="0"/>
            <a:cs typeface="NikoshBAN" pitchFamily="2" charset="0"/>
          </a:endParaRPr>
        </a:p>
      </dgm:t>
    </dgm:pt>
    <dgm:pt modelId="{45A5CF10-D8A9-48AD-81BE-29543359D7A8}" type="parTrans" cxnId="{592DF0F0-85FE-4E0C-8137-A6488E0BE2B7}">
      <dgm:prSet/>
      <dgm:spPr/>
      <dgm:t>
        <a:bodyPr/>
        <a:lstStyle/>
        <a:p>
          <a:endParaRPr lang="en-US"/>
        </a:p>
      </dgm:t>
    </dgm:pt>
    <dgm:pt modelId="{7E37F39C-8052-4B3D-A737-C1FF07104FF3}" type="sibTrans" cxnId="{592DF0F0-85FE-4E0C-8137-A6488E0BE2B7}">
      <dgm:prSet/>
      <dgm:spPr/>
      <dgm:t>
        <a:bodyPr/>
        <a:lstStyle/>
        <a:p>
          <a:endParaRPr lang="en-US"/>
        </a:p>
      </dgm:t>
    </dgm:pt>
    <dgm:pt modelId="{72E69C1E-4F55-4EFE-9551-F3CF28FCDFC4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সিমেন্ট</a:t>
          </a:r>
          <a:endParaRPr lang="en-US" sz="4000" dirty="0"/>
        </a:p>
      </dgm:t>
    </dgm:pt>
    <dgm:pt modelId="{C3A0136A-E556-4D90-8021-6A3AA196D6A7}" type="parTrans" cxnId="{553ACCB3-17F0-4E25-8779-86396F157DB7}">
      <dgm:prSet/>
      <dgm:spPr/>
      <dgm:t>
        <a:bodyPr/>
        <a:lstStyle/>
        <a:p>
          <a:endParaRPr lang="en-US"/>
        </a:p>
      </dgm:t>
    </dgm:pt>
    <dgm:pt modelId="{A48D564B-904E-4D83-9394-142CA1C64C01}" type="sibTrans" cxnId="{553ACCB3-17F0-4E25-8779-86396F157DB7}">
      <dgm:prSet/>
      <dgm:spPr/>
      <dgm:t>
        <a:bodyPr/>
        <a:lstStyle/>
        <a:p>
          <a:endParaRPr lang="en-US"/>
        </a:p>
      </dgm:t>
    </dgm:pt>
    <dgm:pt modelId="{EC9056E3-59A0-486D-AB4E-E4EB8EAC0E82}">
      <dgm:prSet phldrT="[Text]" custT="1"/>
      <dgm:spPr/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কাগজ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778BE036-9C16-4ECD-B9DB-1BCB813A1163}" type="parTrans" cxnId="{B54F7B45-C9C0-402C-AB91-5BCDCF7E00D1}">
      <dgm:prSet/>
      <dgm:spPr/>
      <dgm:t>
        <a:bodyPr/>
        <a:lstStyle/>
        <a:p>
          <a:endParaRPr lang="en-US"/>
        </a:p>
      </dgm:t>
    </dgm:pt>
    <dgm:pt modelId="{CDB4309E-F897-4AE4-A17C-9E6C73B02166}" type="sibTrans" cxnId="{B54F7B45-C9C0-402C-AB91-5BCDCF7E00D1}">
      <dgm:prSet/>
      <dgm:spPr/>
      <dgm:t>
        <a:bodyPr/>
        <a:lstStyle/>
        <a:p>
          <a:endParaRPr lang="en-US"/>
        </a:p>
      </dgm:t>
    </dgm:pt>
    <dgm:pt modelId="{FD03033B-9BED-4C30-92A1-431BC1EF8753}">
      <dgm:prSet phldrT="[Text]" custT="1"/>
      <dgm:spPr/>
      <dgm:t>
        <a:bodyPr/>
        <a:lstStyle/>
        <a:p>
          <a:r>
            <a:rPr lang="en-US" sz="6000" dirty="0" err="1" smtClean="0">
              <a:latin typeface="NikoshBAN" pitchFamily="2" charset="0"/>
              <a:cs typeface="NikoshBAN" pitchFamily="2" charset="0"/>
            </a:rPr>
            <a:t>চিনি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F476B7FC-4E30-49F3-A4BC-41CAA3C94D1C}" type="parTrans" cxnId="{2BE87FE6-BCF0-4DB0-A743-D7370506DDB0}">
      <dgm:prSet/>
      <dgm:spPr/>
      <dgm:t>
        <a:bodyPr/>
        <a:lstStyle/>
        <a:p>
          <a:endParaRPr lang="en-US"/>
        </a:p>
      </dgm:t>
    </dgm:pt>
    <dgm:pt modelId="{A8CF8591-36E6-49C9-85A8-CAD514918D59}" type="sibTrans" cxnId="{2BE87FE6-BCF0-4DB0-A743-D7370506DDB0}">
      <dgm:prSet/>
      <dgm:spPr/>
      <dgm:t>
        <a:bodyPr/>
        <a:lstStyle/>
        <a:p>
          <a:endParaRPr lang="en-US"/>
        </a:p>
      </dgm:t>
    </dgm:pt>
    <dgm:pt modelId="{D700F6E3-B999-4B82-AD95-102583DBE411}">
      <dgm:prSet custT="1"/>
      <dgm:spPr/>
      <dgm:t>
        <a:bodyPr/>
        <a:lstStyle/>
        <a:p>
          <a:r>
            <a:rPr lang="en-US" sz="5400" dirty="0" err="1" smtClean="0">
              <a:latin typeface="NikoshBAN" pitchFamily="2" charset="0"/>
              <a:cs typeface="NikoshBAN" pitchFamily="2" charset="0"/>
            </a:rPr>
            <a:t>ঔষধ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F488376C-DC56-4589-8E84-754FECC06170}" type="parTrans" cxnId="{B21D89AA-3DC6-4899-BCB4-9BF56A9AF924}">
      <dgm:prSet/>
      <dgm:spPr/>
      <dgm:t>
        <a:bodyPr/>
        <a:lstStyle/>
        <a:p>
          <a:endParaRPr lang="en-US"/>
        </a:p>
      </dgm:t>
    </dgm:pt>
    <dgm:pt modelId="{3F554140-9A2A-4E99-8B1A-717A906C638E}" type="sibTrans" cxnId="{B21D89AA-3DC6-4899-BCB4-9BF56A9AF924}">
      <dgm:prSet/>
      <dgm:spPr/>
      <dgm:t>
        <a:bodyPr/>
        <a:lstStyle/>
        <a:p>
          <a:endParaRPr lang="en-US"/>
        </a:p>
      </dgm:t>
    </dgm:pt>
    <dgm:pt modelId="{FEC234D6-2B0F-42B6-86CB-A825D9FF98D0}" type="pres">
      <dgm:prSet presAssocID="{55110CFA-8889-4BEE-B1CB-2F2CFAD546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AB89A3-6C88-4037-A8B7-AFE13C35C428}" type="pres">
      <dgm:prSet presAssocID="{F2CC0401-BB11-458D-A289-4BCE011AE17A}" presName="centerShape" presStyleLbl="node0" presStyleIdx="0" presStyleCnt="1"/>
      <dgm:spPr/>
      <dgm:t>
        <a:bodyPr/>
        <a:lstStyle/>
        <a:p>
          <a:endParaRPr lang="en-US"/>
        </a:p>
      </dgm:t>
    </dgm:pt>
    <dgm:pt modelId="{20A66A1A-2217-4AD4-BE4B-638B511C43E1}" type="pres">
      <dgm:prSet presAssocID="{45A5CF10-D8A9-48AD-81BE-29543359D7A8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EA2E884-14EC-4FDD-9050-BDD1D36ECEFD}" type="pres">
      <dgm:prSet presAssocID="{45A5CF10-D8A9-48AD-81BE-29543359D7A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893483B-A0E2-48C2-9445-0C2C008660AA}" type="pres">
      <dgm:prSet presAssocID="{4E278A1C-2EE1-46E0-8E10-37B4592D7B4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040B2-400B-4FAF-AF8F-F087ED4899B9}" type="pres">
      <dgm:prSet presAssocID="{C3A0136A-E556-4D90-8021-6A3AA196D6A7}" presName="parTrans" presStyleLbl="sibTrans2D1" presStyleIdx="1" presStyleCnt="5"/>
      <dgm:spPr/>
      <dgm:t>
        <a:bodyPr/>
        <a:lstStyle/>
        <a:p>
          <a:endParaRPr lang="en-US"/>
        </a:p>
      </dgm:t>
    </dgm:pt>
    <dgm:pt modelId="{936AE620-6287-4696-8A44-522170DA874F}" type="pres">
      <dgm:prSet presAssocID="{C3A0136A-E556-4D90-8021-6A3AA196D6A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6CFD17F-1F3B-48EF-815E-D0BCA4BAB708}" type="pres">
      <dgm:prSet presAssocID="{72E69C1E-4F55-4EFE-9551-F3CF28FCDFC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21B67-F822-4942-A093-85E2B3F86D5F}" type="pres">
      <dgm:prSet presAssocID="{F488376C-DC56-4589-8E84-754FECC06170}" presName="parTrans" presStyleLbl="sibTrans2D1" presStyleIdx="2" presStyleCnt="5"/>
      <dgm:spPr/>
      <dgm:t>
        <a:bodyPr/>
        <a:lstStyle/>
        <a:p>
          <a:endParaRPr lang="en-US"/>
        </a:p>
      </dgm:t>
    </dgm:pt>
    <dgm:pt modelId="{EC6E6175-AF26-4E98-8533-A63C303994BD}" type="pres">
      <dgm:prSet presAssocID="{F488376C-DC56-4589-8E84-754FECC0617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1DC2CAB-BE2B-404F-8FC1-232B20BE5BED}" type="pres">
      <dgm:prSet presAssocID="{D700F6E3-B999-4B82-AD95-102583DBE4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F39DB-52B0-4E9C-BA01-7AE826DFDBD9}" type="pres">
      <dgm:prSet presAssocID="{778BE036-9C16-4ECD-B9DB-1BCB813A116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82A9A3E-E975-4037-86BD-A7BE621FEECE}" type="pres">
      <dgm:prSet presAssocID="{778BE036-9C16-4ECD-B9DB-1BCB813A116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0F1D819-0FBF-4DC0-9567-26FE044D703B}" type="pres">
      <dgm:prSet presAssocID="{EC9056E3-59A0-486D-AB4E-E4EB8EAC0E8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6BEE4-8C57-4354-B12C-1178656F8F12}" type="pres">
      <dgm:prSet presAssocID="{F476B7FC-4E30-49F3-A4BC-41CAA3C94D1C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60FB098-85BD-4902-84BD-E771DC691E89}" type="pres">
      <dgm:prSet presAssocID="{F476B7FC-4E30-49F3-A4BC-41CAA3C94D1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EE5838D-F9D0-4DB0-A900-2F9F44C32701}" type="pres">
      <dgm:prSet presAssocID="{FD03033B-9BED-4C30-92A1-431BC1EF875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F2367A-118A-4550-AF3B-548FD8F7F8A9}" type="presOf" srcId="{FD03033B-9BED-4C30-92A1-431BC1EF8753}" destId="{AEE5838D-F9D0-4DB0-A900-2F9F44C32701}" srcOrd="0" destOrd="0" presId="urn:microsoft.com/office/officeart/2005/8/layout/radial5"/>
    <dgm:cxn modelId="{71FD2C1D-7E14-4397-9027-2C7D94A46334}" srcId="{55110CFA-8889-4BEE-B1CB-2F2CFAD54686}" destId="{F2CC0401-BB11-458D-A289-4BCE011AE17A}" srcOrd="0" destOrd="0" parTransId="{D8C256DC-7533-4CD2-8348-9974897F5764}" sibTransId="{E1B8C781-0D4A-4FAA-AE4B-65896CA9EA78}"/>
    <dgm:cxn modelId="{812AE5E8-2F26-4C46-A511-213FDA913981}" type="presOf" srcId="{778BE036-9C16-4ECD-B9DB-1BCB813A1163}" destId="{35FF39DB-52B0-4E9C-BA01-7AE826DFDBD9}" srcOrd="0" destOrd="0" presId="urn:microsoft.com/office/officeart/2005/8/layout/radial5"/>
    <dgm:cxn modelId="{B21D89AA-3DC6-4899-BCB4-9BF56A9AF924}" srcId="{F2CC0401-BB11-458D-A289-4BCE011AE17A}" destId="{D700F6E3-B999-4B82-AD95-102583DBE411}" srcOrd="2" destOrd="0" parTransId="{F488376C-DC56-4589-8E84-754FECC06170}" sibTransId="{3F554140-9A2A-4E99-8B1A-717A906C638E}"/>
    <dgm:cxn modelId="{6A5F6525-3CC5-4FC0-B602-6CC598EEED2E}" type="presOf" srcId="{F476B7FC-4E30-49F3-A4BC-41CAA3C94D1C}" destId="{C866BEE4-8C57-4354-B12C-1178656F8F12}" srcOrd="0" destOrd="0" presId="urn:microsoft.com/office/officeart/2005/8/layout/radial5"/>
    <dgm:cxn modelId="{2AFC8957-6B41-4725-89FC-5B75A48586B4}" type="presOf" srcId="{55110CFA-8889-4BEE-B1CB-2F2CFAD54686}" destId="{FEC234D6-2B0F-42B6-86CB-A825D9FF98D0}" srcOrd="0" destOrd="0" presId="urn:microsoft.com/office/officeart/2005/8/layout/radial5"/>
    <dgm:cxn modelId="{DFF3A7F9-ED93-4129-B87F-B0EAC92A2D39}" type="presOf" srcId="{45A5CF10-D8A9-48AD-81BE-29543359D7A8}" destId="{20A66A1A-2217-4AD4-BE4B-638B511C43E1}" srcOrd="0" destOrd="0" presId="urn:microsoft.com/office/officeart/2005/8/layout/radial5"/>
    <dgm:cxn modelId="{3C6E2115-D8D1-46A1-A08C-34210C3BAFF7}" type="presOf" srcId="{778BE036-9C16-4ECD-B9DB-1BCB813A1163}" destId="{A82A9A3E-E975-4037-86BD-A7BE621FEECE}" srcOrd="1" destOrd="0" presId="urn:microsoft.com/office/officeart/2005/8/layout/radial5"/>
    <dgm:cxn modelId="{5E972777-695B-4127-9CAC-303E348957B4}" type="presOf" srcId="{C3A0136A-E556-4D90-8021-6A3AA196D6A7}" destId="{936AE620-6287-4696-8A44-522170DA874F}" srcOrd="1" destOrd="0" presId="urn:microsoft.com/office/officeart/2005/8/layout/radial5"/>
    <dgm:cxn modelId="{26B504E7-BB4A-430D-B320-B028DFC011E4}" type="presOf" srcId="{EC9056E3-59A0-486D-AB4E-E4EB8EAC0E82}" destId="{60F1D819-0FBF-4DC0-9567-26FE044D703B}" srcOrd="0" destOrd="0" presId="urn:microsoft.com/office/officeart/2005/8/layout/radial5"/>
    <dgm:cxn modelId="{B24BD7BD-92BE-433E-8911-55116BF51FD0}" type="presOf" srcId="{C3A0136A-E556-4D90-8021-6A3AA196D6A7}" destId="{4F5040B2-400B-4FAF-AF8F-F087ED4899B9}" srcOrd="0" destOrd="0" presId="urn:microsoft.com/office/officeart/2005/8/layout/radial5"/>
    <dgm:cxn modelId="{37B03ADF-FF0C-4BBF-B51A-E93EA2B18B53}" type="presOf" srcId="{72E69C1E-4F55-4EFE-9551-F3CF28FCDFC4}" destId="{36CFD17F-1F3B-48EF-815E-D0BCA4BAB708}" srcOrd="0" destOrd="0" presId="urn:microsoft.com/office/officeart/2005/8/layout/radial5"/>
    <dgm:cxn modelId="{4D12D082-AAB6-4780-9E9A-C1619DDF4A1F}" type="presOf" srcId="{F2CC0401-BB11-458D-A289-4BCE011AE17A}" destId="{5EAB89A3-6C88-4037-A8B7-AFE13C35C428}" srcOrd="0" destOrd="0" presId="urn:microsoft.com/office/officeart/2005/8/layout/radial5"/>
    <dgm:cxn modelId="{9574E7A3-7317-4AD2-B1A2-45D85AC5C14A}" type="presOf" srcId="{4E278A1C-2EE1-46E0-8E10-37B4592D7B43}" destId="{A893483B-A0E2-48C2-9445-0C2C008660AA}" srcOrd="0" destOrd="0" presId="urn:microsoft.com/office/officeart/2005/8/layout/radial5"/>
    <dgm:cxn modelId="{2E993FF9-5CD6-49D9-AF97-EA4E99B45D73}" type="presOf" srcId="{D700F6E3-B999-4B82-AD95-102583DBE411}" destId="{D1DC2CAB-BE2B-404F-8FC1-232B20BE5BED}" srcOrd="0" destOrd="0" presId="urn:microsoft.com/office/officeart/2005/8/layout/radial5"/>
    <dgm:cxn modelId="{553ACCB3-17F0-4E25-8779-86396F157DB7}" srcId="{F2CC0401-BB11-458D-A289-4BCE011AE17A}" destId="{72E69C1E-4F55-4EFE-9551-F3CF28FCDFC4}" srcOrd="1" destOrd="0" parTransId="{C3A0136A-E556-4D90-8021-6A3AA196D6A7}" sibTransId="{A48D564B-904E-4D83-9394-142CA1C64C01}"/>
    <dgm:cxn modelId="{EE6212BE-5518-4D18-9DDC-94CE8AF3775B}" type="presOf" srcId="{F476B7FC-4E30-49F3-A4BC-41CAA3C94D1C}" destId="{A60FB098-85BD-4902-84BD-E771DC691E89}" srcOrd="1" destOrd="0" presId="urn:microsoft.com/office/officeart/2005/8/layout/radial5"/>
    <dgm:cxn modelId="{B54F7B45-C9C0-402C-AB91-5BCDCF7E00D1}" srcId="{F2CC0401-BB11-458D-A289-4BCE011AE17A}" destId="{EC9056E3-59A0-486D-AB4E-E4EB8EAC0E82}" srcOrd="3" destOrd="0" parTransId="{778BE036-9C16-4ECD-B9DB-1BCB813A1163}" sibTransId="{CDB4309E-F897-4AE4-A17C-9E6C73B02166}"/>
    <dgm:cxn modelId="{A4A4E05C-B8BE-4671-BD13-68222D65D9E3}" type="presOf" srcId="{F488376C-DC56-4589-8E84-754FECC06170}" destId="{31621B67-F822-4942-A093-85E2B3F86D5F}" srcOrd="0" destOrd="0" presId="urn:microsoft.com/office/officeart/2005/8/layout/radial5"/>
    <dgm:cxn modelId="{A55288B4-5AC7-4902-89F5-C4365FCFA6C7}" type="presOf" srcId="{45A5CF10-D8A9-48AD-81BE-29543359D7A8}" destId="{7EA2E884-14EC-4FDD-9050-BDD1D36ECEFD}" srcOrd="1" destOrd="0" presId="urn:microsoft.com/office/officeart/2005/8/layout/radial5"/>
    <dgm:cxn modelId="{592DF0F0-85FE-4E0C-8137-A6488E0BE2B7}" srcId="{F2CC0401-BB11-458D-A289-4BCE011AE17A}" destId="{4E278A1C-2EE1-46E0-8E10-37B4592D7B43}" srcOrd="0" destOrd="0" parTransId="{45A5CF10-D8A9-48AD-81BE-29543359D7A8}" sibTransId="{7E37F39C-8052-4B3D-A737-C1FF07104FF3}"/>
    <dgm:cxn modelId="{49032379-BE88-452F-B13C-C0AFB73162A7}" type="presOf" srcId="{F488376C-DC56-4589-8E84-754FECC06170}" destId="{EC6E6175-AF26-4E98-8533-A63C303994BD}" srcOrd="1" destOrd="0" presId="urn:microsoft.com/office/officeart/2005/8/layout/radial5"/>
    <dgm:cxn modelId="{2BE87FE6-BCF0-4DB0-A743-D7370506DDB0}" srcId="{F2CC0401-BB11-458D-A289-4BCE011AE17A}" destId="{FD03033B-9BED-4C30-92A1-431BC1EF8753}" srcOrd="4" destOrd="0" parTransId="{F476B7FC-4E30-49F3-A4BC-41CAA3C94D1C}" sibTransId="{A8CF8591-36E6-49C9-85A8-CAD514918D59}"/>
    <dgm:cxn modelId="{F947793F-FA88-45CD-A015-35A5815EA4B9}" type="presParOf" srcId="{FEC234D6-2B0F-42B6-86CB-A825D9FF98D0}" destId="{5EAB89A3-6C88-4037-A8B7-AFE13C35C428}" srcOrd="0" destOrd="0" presId="urn:microsoft.com/office/officeart/2005/8/layout/radial5"/>
    <dgm:cxn modelId="{A4C7CFB0-D1B7-4375-B1A3-9969E7CCC724}" type="presParOf" srcId="{FEC234D6-2B0F-42B6-86CB-A825D9FF98D0}" destId="{20A66A1A-2217-4AD4-BE4B-638B511C43E1}" srcOrd="1" destOrd="0" presId="urn:microsoft.com/office/officeart/2005/8/layout/radial5"/>
    <dgm:cxn modelId="{6A18C8F3-B2FD-4BF2-A14E-4A622BDC3B61}" type="presParOf" srcId="{20A66A1A-2217-4AD4-BE4B-638B511C43E1}" destId="{7EA2E884-14EC-4FDD-9050-BDD1D36ECEFD}" srcOrd="0" destOrd="0" presId="urn:microsoft.com/office/officeart/2005/8/layout/radial5"/>
    <dgm:cxn modelId="{86CDEAF3-54A6-4298-ABAA-046254ECE942}" type="presParOf" srcId="{FEC234D6-2B0F-42B6-86CB-A825D9FF98D0}" destId="{A893483B-A0E2-48C2-9445-0C2C008660AA}" srcOrd="2" destOrd="0" presId="urn:microsoft.com/office/officeart/2005/8/layout/radial5"/>
    <dgm:cxn modelId="{60039AB0-4C61-493E-B34A-EBAD7AA6A76D}" type="presParOf" srcId="{FEC234D6-2B0F-42B6-86CB-A825D9FF98D0}" destId="{4F5040B2-400B-4FAF-AF8F-F087ED4899B9}" srcOrd="3" destOrd="0" presId="urn:microsoft.com/office/officeart/2005/8/layout/radial5"/>
    <dgm:cxn modelId="{7ECCE199-409B-4B28-8113-37F333CD4C8F}" type="presParOf" srcId="{4F5040B2-400B-4FAF-AF8F-F087ED4899B9}" destId="{936AE620-6287-4696-8A44-522170DA874F}" srcOrd="0" destOrd="0" presId="urn:microsoft.com/office/officeart/2005/8/layout/radial5"/>
    <dgm:cxn modelId="{1C42807D-DF81-430D-9781-C82A194F8D5E}" type="presParOf" srcId="{FEC234D6-2B0F-42B6-86CB-A825D9FF98D0}" destId="{36CFD17F-1F3B-48EF-815E-D0BCA4BAB708}" srcOrd="4" destOrd="0" presId="urn:microsoft.com/office/officeart/2005/8/layout/radial5"/>
    <dgm:cxn modelId="{A2D9C250-03E8-4D61-A13C-17BAD647E4AA}" type="presParOf" srcId="{FEC234D6-2B0F-42B6-86CB-A825D9FF98D0}" destId="{31621B67-F822-4942-A093-85E2B3F86D5F}" srcOrd="5" destOrd="0" presId="urn:microsoft.com/office/officeart/2005/8/layout/radial5"/>
    <dgm:cxn modelId="{5B06CB6D-A515-4F8F-9A3E-C8C1FAE6D319}" type="presParOf" srcId="{31621B67-F822-4942-A093-85E2B3F86D5F}" destId="{EC6E6175-AF26-4E98-8533-A63C303994BD}" srcOrd="0" destOrd="0" presId="urn:microsoft.com/office/officeart/2005/8/layout/radial5"/>
    <dgm:cxn modelId="{7D65CCA2-B701-462D-B7B1-188926B10710}" type="presParOf" srcId="{FEC234D6-2B0F-42B6-86CB-A825D9FF98D0}" destId="{D1DC2CAB-BE2B-404F-8FC1-232B20BE5BED}" srcOrd="6" destOrd="0" presId="urn:microsoft.com/office/officeart/2005/8/layout/radial5"/>
    <dgm:cxn modelId="{41C1DEA7-4BFB-498F-9CEF-A4C9BDF33057}" type="presParOf" srcId="{FEC234D6-2B0F-42B6-86CB-A825D9FF98D0}" destId="{35FF39DB-52B0-4E9C-BA01-7AE826DFDBD9}" srcOrd="7" destOrd="0" presId="urn:microsoft.com/office/officeart/2005/8/layout/radial5"/>
    <dgm:cxn modelId="{B74C987F-1088-40ED-86F9-C3BEE6423DCF}" type="presParOf" srcId="{35FF39DB-52B0-4E9C-BA01-7AE826DFDBD9}" destId="{A82A9A3E-E975-4037-86BD-A7BE621FEECE}" srcOrd="0" destOrd="0" presId="urn:microsoft.com/office/officeart/2005/8/layout/radial5"/>
    <dgm:cxn modelId="{ACA4A905-CA0E-4DFF-97D7-A82F0BC8ECC5}" type="presParOf" srcId="{FEC234D6-2B0F-42B6-86CB-A825D9FF98D0}" destId="{60F1D819-0FBF-4DC0-9567-26FE044D703B}" srcOrd="8" destOrd="0" presId="urn:microsoft.com/office/officeart/2005/8/layout/radial5"/>
    <dgm:cxn modelId="{3548CAED-97F3-4987-9614-70F5DEC7527F}" type="presParOf" srcId="{FEC234D6-2B0F-42B6-86CB-A825D9FF98D0}" destId="{C866BEE4-8C57-4354-B12C-1178656F8F12}" srcOrd="9" destOrd="0" presId="urn:microsoft.com/office/officeart/2005/8/layout/radial5"/>
    <dgm:cxn modelId="{725FE8E9-838C-45DA-911D-27CA940AAE7C}" type="presParOf" srcId="{C866BEE4-8C57-4354-B12C-1178656F8F12}" destId="{A60FB098-85BD-4902-84BD-E771DC691E89}" srcOrd="0" destOrd="0" presId="urn:microsoft.com/office/officeart/2005/8/layout/radial5"/>
    <dgm:cxn modelId="{5AE7F464-8BC9-4573-8E88-65C2D593376D}" type="presParOf" srcId="{FEC234D6-2B0F-42B6-86CB-A825D9FF98D0}" destId="{AEE5838D-F9D0-4DB0-A900-2F9F44C3270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B89A3-6C88-4037-A8B7-AFE13C35C428}">
      <dsp:nvSpPr>
        <dsp:cNvPr id="0" name=""/>
        <dsp:cNvSpPr/>
      </dsp:nvSpPr>
      <dsp:spPr>
        <a:xfrm>
          <a:off x="3052446" y="2447587"/>
          <a:ext cx="1743707" cy="17437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বৃহ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ৎ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শিল্প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307806" y="2702947"/>
        <a:ext cx="1232987" cy="1232987"/>
      </dsp:txXfrm>
    </dsp:sp>
    <dsp:sp modelId="{20A66A1A-2217-4AD4-BE4B-638B511C43E1}">
      <dsp:nvSpPr>
        <dsp:cNvPr id="0" name=""/>
        <dsp:cNvSpPr/>
      </dsp:nvSpPr>
      <dsp:spPr>
        <a:xfrm rot="16200000">
          <a:off x="3738833" y="1811718"/>
          <a:ext cx="370932" cy="5928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794473" y="1985930"/>
        <a:ext cx="259652" cy="355716"/>
      </dsp:txXfrm>
    </dsp:sp>
    <dsp:sp modelId="{A893483B-A0E2-48C2-9445-0C2C008660AA}">
      <dsp:nvSpPr>
        <dsp:cNvPr id="0" name=""/>
        <dsp:cNvSpPr/>
      </dsp:nvSpPr>
      <dsp:spPr>
        <a:xfrm>
          <a:off x="3052446" y="4007"/>
          <a:ext cx="1743707" cy="17437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err="1" smtClean="0">
              <a:latin typeface="NikoshBAN" pitchFamily="2" charset="0"/>
              <a:cs typeface="NikoshBAN" pitchFamily="2" charset="0"/>
            </a:rPr>
            <a:t>সার</a:t>
          </a:r>
          <a:endParaRPr lang="en-US" sz="6600" kern="1200" dirty="0">
            <a:latin typeface="NikoshBAN" pitchFamily="2" charset="0"/>
            <a:cs typeface="NikoshBAN" pitchFamily="2" charset="0"/>
          </a:endParaRPr>
        </a:p>
      </dsp:txBody>
      <dsp:txXfrm>
        <a:off x="3307806" y="259367"/>
        <a:ext cx="1232987" cy="1232987"/>
      </dsp:txXfrm>
    </dsp:sp>
    <dsp:sp modelId="{4F5040B2-400B-4FAF-AF8F-F087ED4899B9}">
      <dsp:nvSpPr>
        <dsp:cNvPr id="0" name=""/>
        <dsp:cNvSpPr/>
      </dsp:nvSpPr>
      <dsp:spPr>
        <a:xfrm rot="20520000">
          <a:off x="4890840" y="2648701"/>
          <a:ext cx="370932" cy="5928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893563" y="2784467"/>
        <a:ext cx="259652" cy="355716"/>
      </dsp:txXfrm>
    </dsp:sp>
    <dsp:sp modelId="{36CFD17F-1F3B-48EF-815E-D0BCA4BAB708}">
      <dsp:nvSpPr>
        <dsp:cNvPr id="0" name=""/>
        <dsp:cNvSpPr/>
      </dsp:nvSpPr>
      <dsp:spPr>
        <a:xfrm>
          <a:off x="5376429" y="1692479"/>
          <a:ext cx="1743707" cy="1743707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সিমেন্ট</a:t>
          </a:r>
          <a:endParaRPr lang="en-US" sz="4000" kern="1200" dirty="0"/>
        </a:p>
      </dsp:txBody>
      <dsp:txXfrm>
        <a:off x="5631789" y="1947839"/>
        <a:ext cx="1232987" cy="1232987"/>
      </dsp:txXfrm>
    </dsp:sp>
    <dsp:sp modelId="{31621B67-F822-4942-A093-85E2B3F86D5F}">
      <dsp:nvSpPr>
        <dsp:cNvPr id="0" name=""/>
        <dsp:cNvSpPr/>
      </dsp:nvSpPr>
      <dsp:spPr>
        <a:xfrm rot="3240000">
          <a:off x="4450813" y="4002966"/>
          <a:ext cx="370932" cy="5928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473749" y="4076524"/>
        <a:ext cx="259652" cy="355716"/>
      </dsp:txXfrm>
    </dsp:sp>
    <dsp:sp modelId="{D1DC2CAB-BE2B-404F-8FC1-232B20BE5BED}">
      <dsp:nvSpPr>
        <dsp:cNvPr id="0" name=""/>
        <dsp:cNvSpPr/>
      </dsp:nvSpPr>
      <dsp:spPr>
        <a:xfrm>
          <a:off x="4488746" y="4424485"/>
          <a:ext cx="1743707" cy="1743707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NikoshBAN" pitchFamily="2" charset="0"/>
              <a:cs typeface="NikoshBAN" pitchFamily="2" charset="0"/>
            </a:rPr>
            <a:t>ঔষধ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4744106" y="4679845"/>
        <a:ext cx="1232987" cy="1232987"/>
      </dsp:txXfrm>
    </dsp:sp>
    <dsp:sp modelId="{35FF39DB-52B0-4E9C-BA01-7AE826DFDBD9}">
      <dsp:nvSpPr>
        <dsp:cNvPr id="0" name=""/>
        <dsp:cNvSpPr/>
      </dsp:nvSpPr>
      <dsp:spPr>
        <a:xfrm rot="7560000">
          <a:off x="3026854" y="4002966"/>
          <a:ext cx="370932" cy="5928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115198" y="4076524"/>
        <a:ext cx="259652" cy="355716"/>
      </dsp:txXfrm>
    </dsp:sp>
    <dsp:sp modelId="{60F1D819-0FBF-4DC0-9567-26FE044D703B}">
      <dsp:nvSpPr>
        <dsp:cNvPr id="0" name=""/>
        <dsp:cNvSpPr/>
      </dsp:nvSpPr>
      <dsp:spPr>
        <a:xfrm>
          <a:off x="1616145" y="4424485"/>
          <a:ext cx="1743707" cy="1743707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কাগজ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1871505" y="4679845"/>
        <a:ext cx="1232987" cy="1232987"/>
      </dsp:txXfrm>
    </dsp:sp>
    <dsp:sp modelId="{C866BEE4-8C57-4354-B12C-1178656F8F12}">
      <dsp:nvSpPr>
        <dsp:cNvPr id="0" name=""/>
        <dsp:cNvSpPr/>
      </dsp:nvSpPr>
      <dsp:spPr>
        <a:xfrm rot="11880000">
          <a:off x="2586826" y="2648701"/>
          <a:ext cx="370932" cy="5928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695383" y="2784467"/>
        <a:ext cx="259652" cy="355716"/>
      </dsp:txXfrm>
    </dsp:sp>
    <dsp:sp modelId="{AEE5838D-F9D0-4DB0-A900-2F9F44C32701}">
      <dsp:nvSpPr>
        <dsp:cNvPr id="0" name=""/>
        <dsp:cNvSpPr/>
      </dsp:nvSpPr>
      <dsp:spPr>
        <a:xfrm>
          <a:off x="728463" y="1692479"/>
          <a:ext cx="1743707" cy="1743707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latin typeface="NikoshBAN" pitchFamily="2" charset="0"/>
              <a:cs typeface="NikoshBAN" pitchFamily="2" charset="0"/>
            </a:rPr>
            <a:t>চিনি</a:t>
          </a:r>
          <a:endParaRPr lang="en-US" sz="6000" kern="1200" dirty="0">
            <a:latin typeface="NikoshBAN" pitchFamily="2" charset="0"/>
            <a:cs typeface="NikoshBAN" pitchFamily="2" charset="0"/>
          </a:endParaRPr>
        </a:p>
      </dsp:txBody>
      <dsp:txXfrm>
        <a:off x="983823" y="1947839"/>
        <a:ext cx="1232987" cy="1232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12D7-F334-4BCF-B156-26D9EC4EB3A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C34-890A-4588-AA6D-A8E34DA3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1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12D7-F334-4BCF-B156-26D9EC4EB3A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C34-890A-4588-AA6D-A8E34DA3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7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12D7-F334-4BCF-B156-26D9EC4EB3A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C34-890A-4588-AA6D-A8E34DA3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12D7-F334-4BCF-B156-26D9EC4EB3A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C34-890A-4588-AA6D-A8E34DA3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7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12D7-F334-4BCF-B156-26D9EC4EB3A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C34-890A-4588-AA6D-A8E34DA3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12D7-F334-4BCF-B156-26D9EC4EB3A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C34-890A-4588-AA6D-A8E34DA3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2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12D7-F334-4BCF-B156-26D9EC4EB3A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C34-890A-4588-AA6D-A8E34DA3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2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12D7-F334-4BCF-B156-26D9EC4EB3A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C34-890A-4588-AA6D-A8E34DA3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4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12D7-F334-4BCF-B156-26D9EC4EB3A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C34-890A-4588-AA6D-A8E34DA3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7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12D7-F334-4BCF-B156-26D9EC4EB3A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C34-890A-4588-AA6D-A8E34DA3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7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12D7-F334-4BCF-B156-26D9EC4EB3A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C34-890A-4588-AA6D-A8E34DA3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5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212D7-F334-4BCF-B156-26D9EC4EB3A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BC34-890A-4588-AA6D-A8E34DA3E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5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738950"/>
            <a:ext cx="8153400" cy="5421663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219200" y="990600"/>
            <a:ext cx="3164682" cy="1438561"/>
          </a:xfrm>
          <a:prstGeom prst="rect">
            <a:avLst/>
          </a:prstGeom>
          <a:noFill/>
        </p:spPr>
        <p:txBody>
          <a:bodyPr wrap="square" lIns="83529" tIns="41764" rIns="83529" bIns="41764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 err="1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31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55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191014_2254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950" y="676177"/>
            <a:ext cx="2314062" cy="1691224"/>
          </a:xfrm>
          <a:prstGeom prst="rect">
            <a:avLst/>
          </a:prstGeom>
        </p:spPr>
      </p:pic>
      <p:pic>
        <p:nvPicPr>
          <p:cNvPr id="3" name="Picture 2" descr="SAVE_20191014_225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50" y="744139"/>
            <a:ext cx="2438400" cy="1540240"/>
          </a:xfrm>
          <a:prstGeom prst="rect">
            <a:avLst/>
          </a:prstGeom>
        </p:spPr>
      </p:pic>
      <p:pic>
        <p:nvPicPr>
          <p:cNvPr id="4" name="Picture 3" descr="SAVE_20191014_2254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8950" y="676177"/>
            <a:ext cx="2413050" cy="16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2964" y="230676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চন্দ্রঘোনা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4573" y="2352577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খুলনা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2075" y="2276377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572000"/>
            <a:ext cx="7580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কলগুলোতে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গুড়ি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হয়।তিনটি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চন্দ্রঘোনা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পাকশিতে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বেসরকারিভাবে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কাগজকল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অনেকাংশ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31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SAVE_20191015_1856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464" y="3124200"/>
            <a:ext cx="2026036" cy="1295400"/>
          </a:xfrm>
          <a:prstGeom prst="rect">
            <a:avLst/>
          </a:prstGeom>
        </p:spPr>
      </p:pic>
      <p:pic>
        <p:nvPicPr>
          <p:cNvPr id="11" name="Picture 10" descr="SAVE_20191014_2256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77950" y="3124200"/>
            <a:ext cx="19406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6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505200"/>
            <a:ext cx="1742342" cy="584775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69714"/>
            <a:ext cx="3571451" cy="2183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2000" y="4495800"/>
            <a:ext cx="7924800" cy="138499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চিনিকলগুলোতে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পরিশোধিত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চিনিকলগুলো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চিনিকল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31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AVE_20191015_193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69714"/>
            <a:ext cx="3876309" cy="2183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43200" y="381000"/>
            <a:ext cx="3581400" cy="523220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0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38200" y="381000"/>
          <a:ext cx="78486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31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511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645219" y="533400"/>
            <a:ext cx="2069781" cy="674084"/>
          </a:xfrm>
          <a:prstGeom prst="wedgeEllipseCallou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3762415" y="578054"/>
            <a:ext cx="1756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722674"/>
            <a:ext cx="7772400" cy="1754326"/>
          </a:xfrm>
          <a:prstGeom prst="rect">
            <a:avLst/>
          </a:prstGeom>
          <a:noFill/>
          <a:ln w="5715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বৃহৎ শিল্প থেকে যে কোনো একটি শিল্প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31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664" y="6488668"/>
            <a:ext cx="706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0191014_092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390650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36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8921" y="762000"/>
            <a:ext cx="6402079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সবাই বইয়ের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8"/>
          <a:stretch/>
        </p:blipFill>
        <p:spPr>
          <a:xfrm>
            <a:off x="625126" y="1895905"/>
            <a:ext cx="2281940" cy="2754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 descr="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099" y="1929308"/>
            <a:ext cx="2351723" cy="2947492"/>
          </a:xfrm>
          <a:prstGeom prst="rect">
            <a:avLst/>
          </a:prstGeom>
        </p:spPr>
      </p:pic>
      <p:pic>
        <p:nvPicPr>
          <p:cNvPr id="5" name="Picture 4" descr="IMG_20191014_0931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1615" y="1976282"/>
            <a:ext cx="2324643" cy="2673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31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19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1" y="2529244"/>
            <a:ext cx="6705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114800"/>
            <a:ext cx="7151317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রপ্তানি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9429" y="3352800"/>
            <a:ext cx="661270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1" y="498131"/>
            <a:ext cx="19050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598" y="4977825"/>
            <a:ext cx="6240811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376" y="1715869"/>
            <a:ext cx="372890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31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4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191015_1938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03" y="1850788"/>
            <a:ext cx="5509846" cy="2923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3700" y="609600"/>
            <a:ext cx="31242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" y="50292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বৃহৎ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ঔষধের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৫টি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31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191009_2214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533400"/>
            <a:ext cx="6019800" cy="3964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4724400"/>
            <a:ext cx="6172200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31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91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648200" y="2570818"/>
            <a:ext cx="4343400" cy="3296581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বৃহৎ শিল্প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৪0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027218"/>
            <a:ext cx="426720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নাজমী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দেওপুরা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গোমস্তাপুর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চাঁপাইনবাবগঞ্জ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734235" y="990600"/>
            <a:ext cx="7599329" cy="1219200"/>
          </a:xfrm>
          <a:prstGeom prst="ribb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5" name="Picture 4" descr="IMG_20191011_1822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2115" y="3221008"/>
            <a:ext cx="981786" cy="1122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31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2362201"/>
            <a:ext cx="8229600" cy="106680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32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581400"/>
            <a:ext cx="8077200" cy="1055285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15.3.4-বাংলাদেশের </a:t>
            </a:r>
            <a:r>
              <a:rPr lang="en-US" sz="2800" b="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28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8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0" kern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0" kern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2057400" y="304800"/>
            <a:ext cx="4724400" cy="1676400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31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77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904271"/>
            <a:ext cx="3276601" cy="17627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93" y="2784772"/>
            <a:ext cx="3130243" cy="15546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448782"/>
            <a:ext cx="3276602" cy="19520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2743200" y="381000"/>
            <a:ext cx="3581400" cy="523220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76" y="4448782"/>
            <a:ext cx="3109460" cy="1909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94" y="938856"/>
            <a:ext cx="3130242" cy="17270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84772"/>
            <a:ext cx="3276601" cy="15054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Frame 8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31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299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1" y="4259759"/>
            <a:ext cx="4952999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বৃহৎ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876750"/>
            <a:ext cx="58674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91000" y="3200189"/>
            <a:ext cx="685800" cy="1074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31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8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039574"/>
            <a:ext cx="2645767" cy="14233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79" y="3346099"/>
            <a:ext cx="2316936" cy="11507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4" name="Group 3"/>
          <p:cNvGrpSpPr/>
          <p:nvPr/>
        </p:nvGrpSpPr>
        <p:grpSpPr>
          <a:xfrm>
            <a:off x="6025138" y="998090"/>
            <a:ext cx="2509262" cy="1464839"/>
            <a:chOff x="5867399" y="3007177"/>
            <a:chExt cx="2543175" cy="1990725"/>
          </a:xfrm>
        </p:grpSpPr>
        <p:pic>
          <p:nvPicPr>
            <p:cNvPr id="5" name="Picture 4" descr="SAVE_20191015_132729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7399" y="3007177"/>
              <a:ext cx="2543175" cy="19907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8986" y="4239531"/>
              <a:ext cx="1151163" cy="68579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19" y="3271786"/>
            <a:ext cx="2321162" cy="12250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2" y="1062538"/>
            <a:ext cx="2538211" cy="14003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Rectangle 8"/>
          <p:cNvSpPr/>
          <p:nvPr/>
        </p:nvSpPr>
        <p:spPr>
          <a:xfrm>
            <a:off x="1341147" y="2590800"/>
            <a:ext cx="990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2577230"/>
            <a:ext cx="1219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সিমেন্ট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2577230"/>
            <a:ext cx="990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ঔষধ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6196" y="4725444"/>
            <a:ext cx="1066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4649244"/>
            <a:ext cx="1143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924" y="5181600"/>
            <a:ext cx="7552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সিমেন্ট,ঔষধ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উল্লেখ্যযোগ্য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31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381000"/>
            <a:ext cx="3581400" cy="523220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3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191014_225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195" y="3058180"/>
            <a:ext cx="2590800" cy="1447800"/>
          </a:xfrm>
          <a:prstGeom prst="rect">
            <a:avLst/>
          </a:prstGeom>
        </p:spPr>
      </p:pic>
      <p:pic>
        <p:nvPicPr>
          <p:cNvPr id="3" name="Picture 2" descr="SAVE_20191014_2255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8795" y="3042265"/>
            <a:ext cx="2667000" cy="1447800"/>
          </a:xfrm>
          <a:prstGeom prst="rect">
            <a:avLst/>
          </a:prstGeom>
        </p:spPr>
      </p:pic>
      <p:pic>
        <p:nvPicPr>
          <p:cNvPr id="4" name="Picture 3" descr="SAVE_20191014_2255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3995" y="786825"/>
            <a:ext cx="2514600" cy="1600200"/>
          </a:xfrm>
          <a:prstGeom prst="rect">
            <a:avLst/>
          </a:prstGeom>
        </p:spPr>
      </p:pic>
      <p:pic>
        <p:nvPicPr>
          <p:cNvPr id="5" name="Picture 4" descr="SAVE_20191014_2255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395" y="786825"/>
            <a:ext cx="2362200" cy="1600200"/>
          </a:xfrm>
          <a:prstGeom prst="rect">
            <a:avLst/>
          </a:prstGeom>
        </p:spPr>
      </p:pic>
      <p:pic>
        <p:nvPicPr>
          <p:cNvPr id="6" name="Picture 5" descr="SAVE_20191014_2255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37195" y="786825"/>
            <a:ext cx="2514600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6595" y="2382560"/>
            <a:ext cx="1240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ফেঞ্চুগঞ্জ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5994" y="2387025"/>
            <a:ext cx="143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ঘোড়াশাল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9195" y="2387025"/>
            <a:ext cx="130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আশুগঞ্জ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8995" y="4505981"/>
            <a:ext cx="97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3837" y="4512771"/>
            <a:ext cx="143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তারাকান্দি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0805" y="498354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ফেঞ্চুগঞ্জ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ঘোড়াশাল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তারাকান্দি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তবুও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31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 descr="SAVE_20191015_1936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6795" y="3058180"/>
            <a:ext cx="2392405" cy="1295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52337" y="4429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268824"/>
            <a:ext cx="3581400" cy="523220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9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03" y="1066800"/>
            <a:ext cx="6581019" cy="35404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990600" y="5029200"/>
            <a:ext cx="7848600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সিমেন্ট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সিমেন্ট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31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500" y="381000"/>
            <a:ext cx="2667000" cy="523220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9271" y="3581400"/>
            <a:ext cx="1742342" cy="584775"/>
          </a:xfrm>
          <a:prstGeom prst="rect">
            <a:avLst/>
          </a:prstGeom>
          <a:noFill/>
          <a:ln w="57150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ওষুধ শিল্প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1172953"/>
            <a:ext cx="3538327" cy="2133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762000" y="4572000"/>
            <a:ext cx="75438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উন্নতমানের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ওষুধ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ওষুধ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AVE_20191015_1327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71" y="1143000"/>
            <a:ext cx="3429000" cy="2146852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314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1700" y="381000"/>
            <a:ext cx="5219700" cy="523220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360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SUCCESS</cp:lastModifiedBy>
  <cp:revision>13</cp:revision>
  <dcterms:created xsi:type="dcterms:W3CDTF">2019-10-16T20:05:30Z</dcterms:created>
  <dcterms:modified xsi:type="dcterms:W3CDTF">2019-10-17T03:17:30Z</dcterms:modified>
</cp:coreProperties>
</file>