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78" r:id="rId3"/>
    <p:sldId id="273" r:id="rId4"/>
    <p:sldId id="261" r:id="rId5"/>
    <p:sldId id="275" r:id="rId6"/>
    <p:sldId id="262" r:id="rId7"/>
    <p:sldId id="258" r:id="rId8"/>
    <p:sldId id="259" r:id="rId9"/>
    <p:sldId id="264" r:id="rId10"/>
    <p:sldId id="266" r:id="rId11"/>
    <p:sldId id="265" r:id="rId12"/>
    <p:sldId id="268" r:id="rId13"/>
    <p:sldId id="271" r:id="rId14"/>
    <p:sldId id="276" r:id="rId15"/>
    <p:sldId id="267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91" autoAdjust="0"/>
  </p:normalViewPr>
  <p:slideViewPr>
    <p:cSldViewPr snapToGrid="0">
      <p:cViewPr varScale="1">
        <p:scale>
          <a:sx n="47" d="100"/>
          <a:sy n="47" d="100"/>
        </p:scale>
        <p:origin x="-102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70C00-4291-42E0-A715-6953995751E5}" type="datetimeFigureOut">
              <a:rPr lang="en-GB" smtClean="0"/>
              <a:pPr/>
              <a:t>17/10/2019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785FA-74DA-4542-A4BC-41A182044F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693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5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785FA-74DA-4542-A4BC-41A182044F2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60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785FA-74DA-4542-A4BC-41A182044F2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848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785FA-74DA-4542-A4BC-41A182044F2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014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AEDC-84AF-4B39-9B0F-EA8643EF258F}" type="datetimeFigureOut">
              <a:rPr lang="en-GB" smtClean="0"/>
              <a:pPr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13E4-B793-440F-9564-C4A805A1A9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59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AEDC-84AF-4B39-9B0F-EA8643EF258F}" type="datetimeFigureOut">
              <a:rPr lang="en-GB" smtClean="0"/>
              <a:pPr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13E4-B793-440F-9564-C4A805A1A9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33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AEDC-84AF-4B39-9B0F-EA8643EF258F}" type="datetimeFigureOut">
              <a:rPr lang="en-GB" smtClean="0"/>
              <a:pPr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13E4-B793-440F-9564-C4A805A1A9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AEDC-84AF-4B39-9B0F-EA8643EF258F}" type="datetimeFigureOut">
              <a:rPr lang="en-GB" smtClean="0"/>
              <a:pPr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13E4-B793-440F-9564-C4A805A1A9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10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AEDC-84AF-4B39-9B0F-EA8643EF258F}" type="datetimeFigureOut">
              <a:rPr lang="en-GB" smtClean="0"/>
              <a:pPr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13E4-B793-440F-9564-C4A805A1A9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66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AEDC-84AF-4B39-9B0F-EA8643EF258F}" type="datetimeFigureOut">
              <a:rPr lang="en-GB" smtClean="0"/>
              <a:pPr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13E4-B793-440F-9564-C4A805A1A9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19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AEDC-84AF-4B39-9B0F-EA8643EF258F}" type="datetimeFigureOut">
              <a:rPr lang="en-GB" smtClean="0"/>
              <a:pPr/>
              <a:t>17/10/2019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13E4-B793-440F-9564-C4A805A1A9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34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AEDC-84AF-4B39-9B0F-EA8643EF258F}" type="datetimeFigureOut">
              <a:rPr lang="en-GB" smtClean="0"/>
              <a:pPr/>
              <a:t>17/10/2019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13E4-B793-440F-9564-C4A805A1A9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23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AEDC-84AF-4B39-9B0F-EA8643EF258F}" type="datetimeFigureOut">
              <a:rPr lang="en-GB" smtClean="0"/>
              <a:pPr/>
              <a:t>17/10/2019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13E4-B793-440F-9564-C4A805A1A9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58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AEDC-84AF-4B39-9B0F-EA8643EF258F}" type="datetimeFigureOut">
              <a:rPr lang="en-GB" smtClean="0"/>
              <a:pPr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13E4-B793-440F-9564-C4A805A1A9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1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AEDC-84AF-4B39-9B0F-EA8643EF258F}" type="datetimeFigureOut">
              <a:rPr lang="en-GB" smtClean="0"/>
              <a:pPr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13E4-B793-440F-9564-C4A805A1A9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88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DAEDC-84AF-4B39-9B0F-EA8643EF258F}" type="datetimeFigureOut">
              <a:rPr lang="en-GB" smtClean="0"/>
              <a:pPr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A13E4-B793-440F-9564-C4A805A1A9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78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chinadaily.com.cn/hkedition/attachement/jpg/site1/20130109/f04da2db11221256e05f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202" y="395357"/>
            <a:ext cx="5114925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29850" y="769720"/>
            <a:ext cx="11327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5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2.thedhakatimes.com/wp-content/uploads/2014/05/kingfisher-bird-600x4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597"/>
          <a:stretch/>
        </p:blipFill>
        <p:spPr bwMode="auto">
          <a:xfrm>
            <a:off x="619600" y="1277035"/>
            <a:ext cx="3536742" cy="20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guranews.com/wp-content/uploads/2015/06/33548_1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6015" y="1277035"/>
            <a:ext cx="3250545" cy="195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ahos24.com/assets/images/news_images/2014/04/22/streptopelia%20chinensis_66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6233" y="1205851"/>
            <a:ext cx="2925872" cy="202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jjdin.com/admin/news_images/776/image_776_1122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6233" y="3603246"/>
            <a:ext cx="30480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61042" y="-20439"/>
            <a:ext cx="49404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প্রাণিগুলোকে তোমরা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চেন 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0245" y="9157"/>
            <a:ext cx="694671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 কোন প্রাণিগুলোকে এখন আর দেখা যায় না ?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6015" y="62648"/>
            <a:ext cx="281910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কেন দেখা যায় না ?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2293" y="112260"/>
            <a:ext cx="256654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বাস্তুতান্ত্রিক বৈচিত্র্য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00" y="3492760"/>
            <a:ext cx="5194505" cy="33156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4155" y="2884877"/>
            <a:ext cx="1089889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মরু </a:t>
            </a:r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পরিবেশে যেসকল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জীব আছে তারা খাপ খেয়ে টিকে আছে, তবে </a:t>
            </a:r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 উপাদানগুলোর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পরিবর্তন হলে কী হবে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6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6195" y="594997"/>
            <a:ext cx="23557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3697" y="887385"/>
            <a:ext cx="166385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770" y="2852649"/>
            <a:ext cx="927044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পরিবেশে বাস্তুতন্ত্রের মধ্যে যে বৈচিত্র্য রয়েছে তার তালিকা তৈরি কর 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05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6071" y="327154"/>
            <a:ext cx="565472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 কেন তাঁরা মানবন্ধন করছেন ?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8369" y="327154"/>
            <a:ext cx="784236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পরিবেশের ভারসাম্য রক্ষায় এই জীবদের ভূমিকা কী?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45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9420" y="1132765"/>
            <a:ext cx="251118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9995" y="2881953"/>
            <a:ext cx="839337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জীববৈচিত্র্য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জনসচেতনতামুলক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66328" y="1187355"/>
            <a:ext cx="1897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59253" y="1132765"/>
            <a:ext cx="251118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৮মি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39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5962" y="321604"/>
            <a:ext cx="251118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9995" y="1628337"/>
            <a:ext cx="659054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জীববৈচিত্র্য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কী?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9995" y="2346519"/>
            <a:ext cx="659054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প্রজাতিগত বৈচি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ত্র্যের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উদাহরণ দাও।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9995" y="3036012"/>
            <a:ext cx="659054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বাস্তুতান্ত্রিক বৈচিত্র্য কী?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9995" y="3773187"/>
            <a:ext cx="659054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কোনো জীবকেই অপ্রয়োজনীয় বলা যায়না কেন?</a:t>
            </a:r>
          </a:p>
        </p:txBody>
      </p:sp>
    </p:spTree>
    <p:extLst>
      <p:ext uri="{BB962C8B-B14F-4D97-AF65-F5344CB8AC3E}">
        <p14:creationId xmlns:p14="http://schemas.microsoft.com/office/powerpoint/2010/main" val="243342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6149" y="928048"/>
            <a:ext cx="234741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: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9283" y="4760067"/>
            <a:ext cx="944425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https://encrypted-tbn3.gstatic.com/images?q=tbn:ANd9GcSEXXEOJgdsQ5EwEekTi_QLkq9eUjYpMyCIW8RSq-TIF7kA8Kn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778" y="1900835"/>
            <a:ext cx="3119803" cy="218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dtravelnews.com/jajajbor464/uploads/2013/09/Grey-Headed-Fish-Eag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18" y="1923789"/>
            <a:ext cx="3765673" cy="214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6.postimg.org/v208cxckh/Owl_by_kazirhut_com_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49"/>
          <a:stretch/>
        </p:blipFill>
        <p:spPr bwMode="auto">
          <a:xfrm>
            <a:off x="9213320" y="1829100"/>
            <a:ext cx="2161816" cy="230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578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otherearthnews.com/~/media/Images/MEN/Editorial/Articles/Magazine%20Articles/1981/05-01/The%20Importance%20of%20Preserving%20Biodiversity/069%20preserving%20biodiversity%20-%20Fotolia%20-%20Danielle%20Bonard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736" y="1477346"/>
            <a:ext cx="4703028" cy="419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4949" y="2505197"/>
            <a:ext cx="2729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GB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9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2400" y="457200"/>
            <a:ext cx="96520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2416943" y="2644170"/>
            <a:ext cx="7358114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পদবীঃ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রুহিয়া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61365" y="0"/>
            <a:ext cx="12353365" cy="6858000"/>
          </a:xfrm>
          <a:prstGeom prst="frame">
            <a:avLst>
              <a:gd name="adj1" fmla="val 170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477000"/>
            <a:ext cx="8991600" cy="381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02281" y="2180825"/>
            <a:ext cx="3352800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দশম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ত্রয়োদশ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26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624" y="775252"/>
            <a:ext cx="6235680" cy="4676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43"/>
          <a:stretch/>
        </p:blipFill>
        <p:spPr>
          <a:xfrm>
            <a:off x="2334220" y="775252"/>
            <a:ext cx="7267989" cy="5497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1794" y="17092"/>
            <a:ext cx="579796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4485" y="134562"/>
            <a:ext cx="835348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মধ্যে তোমরা আগের গাছটি বের করতে 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97192" y="1204687"/>
            <a:ext cx="2311885" cy="699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ভাবে পেরেছ?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615584" y="3289967"/>
            <a:ext cx="6391290" cy="699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 আছে বলেই চেনা যায়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36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bluedotpost.com/wp-content/uploads/2015/01/divers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761"/>
          <a:stretch/>
        </p:blipFill>
        <p:spPr bwMode="auto">
          <a:xfrm>
            <a:off x="1679358" y="622058"/>
            <a:ext cx="452560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18114" y="2105335"/>
            <a:ext cx="3603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জীববৈচিত্র্য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8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2375" y="805217"/>
            <a:ext cx="2797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2889" y="2511188"/>
            <a:ext cx="102085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1.জীববৈচি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2.জীববৈচি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3.বাস্তুতন্ত্রের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জীববৈচিত্রের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4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c/cf/Kingdom_of_animal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2158" y="971460"/>
            <a:ext cx="5191741" cy="595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7512" y="207927"/>
            <a:ext cx="263888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দেখছ 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2158" y="181164"/>
            <a:ext cx="665359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কী শুধু এই কয়টি প্রাণিই দেখা যায় 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2158" y="158885"/>
            <a:ext cx="665359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এইসব প্রাণীগুলো সবার বৈশিষ্ট্য কী একরকম ?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4106" y="172999"/>
            <a:ext cx="252970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জীববৈচিত্র্য কী?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utoShape 4" descr="https://upload.wikimedia.org/wikipedia/commons/d/d2/Question_mark.svg"/>
          <p:cNvSpPr>
            <a:spLocks noChangeAspect="1" noChangeArrowheads="1"/>
          </p:cNvSpPr>
          <p:nvPr/>
        </p:nvSpPr>
        <p:spPr bwMode="auto">
          <a:xfrm>
            <a:off x="623254" y="-1028347"/>
            <a:ext cx="2095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6" name="Picture 10" descr="https://upload.wikimedia.org/wikipedia/commons/3/33/White_square_with_question_mark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10" t="28360" r="30149" b="29943"/>
          <a:stretch/>
        </p:blipFill>
        <p:spPr bwMode="auto">
          <a:xfrm>
            <a:off x="8735489" y="3110603"/>
            <a:ext cx="713650" cy="837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19499" y="162032"/>
            <a:ext cx="3174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কেন একরকম নয় ?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pngimg.com/upload/small/deer_PNG1017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4496" y="2180281"/>
            <a:ext cx="2256031" cy="28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ngimg.com/upload/tiger_PNG5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0099" y="2399882"/>
            <a:ext cx="5113247" cy="236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4425" y="448635"/>
            <a:ext cx="7586805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দুটি প্রাণির মধ্যে কী কী বৈশিষ্ট্য লক্ষ কর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1366" y="443454"/>
            <a:ext cx="57306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দুটি প্রজাতির বৈশিষ্ট্য কী এক ?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2369" y="453816"/>
            <a:ext cx="308859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প্রজাতিগত বৈচিত্র্য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10" descr="https://upload.wikimedia.org/wikipedia/commons/3/33/White_square_with_question_mark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10" t="28360" r="30149" b="29943"/>
          <a:stretch/>
        </p:blipFill>
        <p:spPr bwMode="auto">
          <a:xfrm>
            <a:off x="6387827" y="5657969"/>
            <a:ext cx="713650" cy="837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40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heindiapost.com/wp-content/uploads/2015/03/indian-co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003" y="1175018"/>
            <a:ext cx="6995852" cy="452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30554" y="336719"/>
            <a:ext cx="48995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গরু দুটি কী একই প্রজাতির 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3545" y="336718"/>
            <a:ext cx="75335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একই প্রজাতির হলেও দুটির মধ্যে কী পার্থক্য লক্ষ কর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9455" y="329100"/>
            <a:ext cx="26217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10" descr="https://upload.wikimedia.org/wikipedia/commons/3/33/White_square_with_question_mark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10" t="28360" r="30149" b="29943"/>
          <a:stretch/>
        </p:blipFill>
        <p:spPr bwMode="auto">
          <a:xfrm>
            <a:off x="6380327" y="5747649"/>
            <a:ext cx="713650" cy="837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70152" y="377838"/>
            <a:ext cx="26217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বংশগতীয় বৈচিত্র্য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0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285</Words>
  <Application>Microsoft Office PowerPoint</Application>
  <PresentationFormat>Custom</PresentationFormat>
  <Paragraphs>55</Paragraphs>
  <Slides>16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cp</cp:lastModifiedBy>
  <cp:revision>90</cp:revision>
  <dcterms:created xsi:type="dcterms:W3CDTF">2016-03-01T09:41:22Z</dcterms:created>
  <dcterms:modified xsi:type="dcterms:W3CDTF">2019-10-17T14:31:24Z</dcterms:modified>
</cp:coreProperties>
</file>