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59" r:id="rId5"/>
    <p:sldId id="284" r:id="rId6"/>
    <p:sldId id="262" r:id="rId7"/>
    <p:sldId id="265" r:id="rId8"/>
    <p:sldId id="261" r:id="rId9"/>
    <p:sldId id="278" r:id="rId10"/>
    <p:sldId id="264" r:id="rId11"/>
    <p:sldId id="283" r:id="rId12"/>
    <p:sldId id="282" r:id="rId13"/>
    <p:sldId id="285" r:id="rId14"/>
    <p:sldId id="263" r:id="rId15"/>
    <p:sldId id="272" r:id="rId16"/>
    <p:sldId id="277" r:id="rId17"/>
    <p:sldId id="276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9D9A9-EB69-4F1A-88D4-B5E65ACD91C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B2333-40CD-4980-A4E5-6B25C88C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B2333-40CD-4980-A4E5-6B25C88CD8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3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5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2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8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7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871C-D56E-4BB5-9031-D9775FD01DA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BF3F-308E-4452-930D-8F1E334F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0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TSOlqquEWI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6.jpg"/><Relationship Id="rId4" Type="http://schemas.openxmlformats.org/officeDocument/2006/relationships/image" Target="../media/image7.jpg"/><Relationship Id="rId9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069" y="517841"/>
            <a:ext cx="11750721" cy="173326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13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23"/>
          <a:stretch/>
        </p:blipFill>
        <p:spPr>
          <a:xfrm>
            <a:off x="191069" y="1738648"/>
            <a:ext cx="11750722" cy="461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4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06471" y="288002"/>
            <a:ext cx="7274256" cy="166502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2955" y="2183642"/>
            <a:ext cx="11627894" cy="42171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কোন প্রযুক্তি ব্যবহার করে সহজেই ভর্তির আবেদন করা যায়? 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কাগজবিহীন ভর্তি প্রক্রিয়া কত সালে শুরু হয়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৩।কাগজবিহীন অফিস কি?			</a:t>
            </a:r>
          </a:p>
          <a:p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5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5910" y="128790"/>
            <a:ext cx="11951594" cy="672921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4" y="2150770"/>
            <a:ext cx="5602310" cy="43530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93" y="2150770"/>
            <a:ext cx="4945487" cy="435306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0913" y="360608"/>
            <a:ext cx="11114467" cy="1558344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ছবি গুলো দেখে আমরা কি বুঝি?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5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2012" y="191069"/>
            <a:ext cx="11696131" cy="6414447"/>
            <a:chOff x="232012" y="191069"/>
            <a:chExt cx="11696131" cy="6414447"/>
          </a:xfrm>
        </p:grpSpPr>
        <p:sp>
          <p:nvSpPr>
            <p:cNvPr id="2" name="Rectangle 1"/>
            <p:cNvSpPr/>
            <p:nvPr/>
          </p:nvSpPr>
          <p:spPr>
            <a:xfrm>
              <a:off x="232012" y="191069"/>
              <a:ext cx="11696131" cy="641444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609" y="1787860"/>
              <a:ext cx="5677468" cy="3261812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02609" y="5295334"/>
              <a:ext cx="11252771" cy="117370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 </a:t>
              </a:r>
              <a:r>
                <a:rPr lang="bn-BD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 </a:t>
              </a:r>
              <a:r>
                <a:rPr lang="bn-BD" sz="6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ব্যবহার করে </a:t>
              </a:r>
              <a:r>
                <a:rPr lang="bn-BD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যোগাযোগ</a:t>
              </a:r>
              <a:endPara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09934" y="354843"/>
              <a:ext cx="10385947" cy="126924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8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প্রযুক্তির আরও ব্যবহার দেখি</a:t>
              </a:r>
              <a:endParaRPr lang="en-US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74" y="1624085"/>
            <a:ext cx="5677469" cy="35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4390" y="141669"/>
            <a:ext cx="11782961" cy="118485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চমকপ্রদ ভোটের মেশিন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9" y="1558344"/>
            <a:ext cx="5369283" cy="41128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18" y="1558343"/>
            <a:ext cx="6383882" cy="411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7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2867" y="2485623"/>
            <a:ext cx="10167582" cy="31781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310185" y="188404"/>
            <a:ext cx="9567080" cy="14057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একটি ভিডিও দেখি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24169" y="3244334"/>
            <a:ext cx="4510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</a:t>
            </a:r>
            <a:r>
              <a:rPr lang="bn-BD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v=</a:t>
            </a:r>
            <a:r>
              <a:rPr lang="en-US" dirty="0" err="1" smtClean="0">
                <a:hlinkClick r:id="rId2"/>
              </a:rPr>
              <a:t>BTSOlqq</a:t>
            </a:r>
            <a:endParaRPr lang="bn-BD" dirty="0" smtClean="0">
              <a:hlinkClick r:id="rId2"/>
            </a:endParaRPr>
          </a:p>
          <a:p>
            <a:r>
              <a:rPr lang="en-US" dirty="0" err="1" smtClean="0">
                <a:hlinkClick r:id="rId2"/>
              </a:rPr>
              <a:t>uEWI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9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0252" y="204716"/>
            <a:ext cx="11614244" cy="65301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13280" y="480822"/>
            <a:ext cx="6459415" cy="11254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9359" y="1745922"/>
            <a:ext cx="11083141" cy="4849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60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			      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bn-BD" sz="60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     ব্যবহা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ব্যাখা কর।	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6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2646" y="1266092"/>
            <a:ext cx="7748954" cy="1336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82855" y="277679"/>
            <a:ext cx="7748954" cy="13364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646" y="2813538"/>
            <a:ext cx="7748954" cy="1336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425" y="1738648"/>
            <a:ext cx="11758411" cy="428001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করে কি প্রক্রিয়ায় ভর্তি কার্যক্রম সম্পন্ন করা যায়?</a:t>
            </a:r>
            <a:endParaRPr lang="bn-BD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২।কাগজবিহীন অফিসের সুবিধা কি?</a:t>
            </a:r>
            <a:endParaRPr lang="bn-BD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৩।কাগজ ছাড়া কীভাবে ভোট গ্রহণ করা যায়?	</a:t>
            </a:r>
          </a:p>
          <a:p>
            <a:pPr marL="914400" indent="-914400" algn="just">
              <a:buFont typeface="+mj-lt"/>
              <a:buAutoNum type="arabicPeriod"/>
            </a:pP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2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3004" y="158345"/>
            <a:ext cx="11791665" cy="58967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749389" y="294587"/>
            <a:ext cx="4618893" cy="1125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830" y="1552611"/>
            <a:ext cx="5281684" cy="8909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কাগজবিহীন অফিস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9161" y="1535615"/>
            <a:ext cx="5631370" cy="8909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ইলেক্ট্রনিক ভোটিং মেশিন?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32313" y="5138670"/>
            <a:ext cx="5832533" cy="91638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889" y="2576177"/>
            <a:ext cx="2075898" cy="1249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21" y="2516390"/>
            <a:ext cx="2189051" cy="13022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313" y="3985554"/>
            <a:ext cx="2189050" cy="10134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01" y="3985555"/>
            <a:ext cx="2189051" cy="11183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21695" y="3951240"/>
            <a:ext cx="2604411" cy="118743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21696" y="2576176"/>
            <a:ext cx="2604412" cy="124245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228" y="3943542"/>
            <a:ext cx="2283558" cy="10832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228" y="2481630"/>
            <a:ext cx="2283558" cy="132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8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6058" y="360609"/>
            <a:ext cx="11722657" cy="5679583"/>
            <a:chOff x="216058" y="708318"/>
            <a:chExt cx="11179823" cy="5183196"/>
          </a:xfrm>
        </p:grpSpPr>
        <p:sp>
          <p:nvSpPr>
            <p:cNvPr id="2" name="Rounded Rectangle 1"/>
            <p:cNvSpPr/>
            <p:nvPr/>
          </p:nvSpPr>
          <p:spPr>
            <a:xfrm>
              <a:off x="216058" y="708318"/>
              <a:ext cx="11179823" cy="51831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u="sng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9600" b="1" u="sng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b="1" u="sng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bn-BD" sz="96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96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86854" y="2872155"/>
              <a:ext cx="10809027" cy="255563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বাংলাদেশে ইলেক্ট্রনিক ভোটিং মেশিন ব্যবহারের সুবিধাগুলো আলোচনা কর।</a:t>
              </a:r>
              <a:r>
                <a:rPr lang="en-US" sz="54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74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5660" y="204716"/>
            <a:ext cx="11757449" cy="66532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64448" y="436728"/>
            <a:ext cx="5908431" cy="15967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" y="2033515"/>
            <a:ext cx="11101589" cy="443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1471" y="421474"/>
            <a:ext cx="12030529" cy="7330454"/>
            <a:chOff x="161471" y="421474"/>
            <a:chExt cx="12030529" cy="733045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" name="Rounded Rectangle 2"/>
            <p:cNvSpPr/>
            <p:nvPr/>
          </p:nvSpPr>
          <p:spPr>
            <a:xfrm>
              <a:off x="161471" y="4244451"/>
              <a:ext cx="5704764" cy="35074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শামছুন নাহার</a:t>
              </a:r>
              <a:endPara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এমএ,এমএড</a:t>
              </a:r>
            </a:p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সহকারি শিক্ষক(কম্পিউটার)</a:t>
              </a:r>
            </a:p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বড়বাড়ী উচ্চ বিদ্যালয়</a:t>
              </a:r>
            </a:p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গফরগাঁও,ময়মনসিংহ।</a:t>
              </a:r>
            </a:p>
            <a:p>
              <a:pPr algn="ctr"/>
              <a:endPara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0242" y="2052381"/>
              <a:ext cx="1769119" cy="1837231"/>
            </a:xfrm>
            <a:prstGeom prst="ellipse">
              <a:avLst/>
            </a:prstGeom>
            <a:grpFill/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6" name="Wave 5"/>
            <p:cNvSpPr/>
            <p:nvPr/>
          </p:nvSpPr>
          <p:spPr>
            <a:xfrm>
              <a:off x="491319" y="421474"/>
              <a:ext cx="10426889" cy="1630907"/>
            </a:xfrm>
            <a:prstGeom prst="wave">
              <a:avLst>
                <a:gd name="adj1" fmla="val 12500"/>
                <a:gd name="adj2" fmla="val -421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b="1" i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96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5019" y="2089978"/>
              <a:ext cx="1675718" cy="2116876"/>
            </a:xfrm>
            <a:prstGeom prst="rect">
              <a:avLst/>
            </a:prstGeom>
            <a:grpFill/>
          </p:spPr>
        </p:pic>
        <p:sp>
          <p:nvSpPr>
            <p:cNvPr id="8" name="Rounded Rectangle 7"/>
            <p:cNvSpPr/>
            <p:nvPr/>
          </p:nvSpPr>
          <p:spPr>
            <a:xfrm>
              <a:off x="6318145" y="4244451"/>
              <a:ext cx="5873855" cy="309804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তথ্য ও যোগাযোগ প্রযুক্তি</a:t>
              </a:r>
            </a:p>
            <a:p>
              <a:pPr algn="ctr"/>
              <a:r>
                <a:rPr lang="bn-BD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প্রথমঃপ্রাত্যহিক জীবনে তথ্য ওযোগাযোগ প্রযুক্তি</a:t>
              </a:r>
            </a:p>
            <a:p>
              <a:pPr algn="ctr"/>
              <a:r>
                <a:rPr lang="bn-BD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শ্রেণিঃসপ্তম</a:t>
              </a:r>
            </a:p>
            <a:p>
              <a:pPr algn="ctr"/>
              <a:r>
                <a:rPr lang="bn-BD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bn-BD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5/০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  <a:r>
                <a:rPr lang="bn-BD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/২০১৯খ্রি.</a:t>
              </a:r>
            </a:p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সময়ঃ৫০ </a:t>
              </a:r>
              <a:r>
                <a:rPr lang="en-US" sz="28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977719" y="1924334"/>
              <a:ext cx="258156" cy="493366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085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425" y="90152"/>
            <a:ext cx="11861443" cy="66326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83082" y="239972"/>
            <a:ext cx="9567081" cy="11146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</a:rPr>
              <a:t>নীচের ছবিটি লক্ষ্য করি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49286" y="5401438"/>
            <a:ext cx="5370489" cy="11327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ব্যবহার করে কি কি করা যায়?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286" y="1504429"/>
            <a:ext cx="5041790" cy="370843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349286" y="3579375"/>
            <a:ext cx="2176528" cy="91863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0" y="1504727"/>
            <a:ext cx="5673546" cy="370814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28035" y="5401438"/>
            <a:ext cx="5570112" cy="11327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লাইনে দাড়িয়ে কি করছে?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2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91070" y="313899"/>
            <a:ext cx="11477766" cy="131018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দেখা যাচ্ছে?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38" y="1764406"/>
            <a:ext cx="5653827" cy="4906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70" y="1764405"/>
            <a:ext cx="5514271" cy="490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0304" y="257577"/>
            <a:ext cx="11797048" cy="6220495"/>
            <a:chOff x="180304" y="257577"/>
            <a:chExt cx="11797048" cy="6220495"/>
          </a:xfrm>
        </p:grpSpPr>
        <p:sp>
          <p:nvSpPr>
            <p:cNvPr id="2" name="Rounded Rectangle 1"/>
            <p:cNvSpPr/>
            <p:nvPr/>
          </p:nvSpPr>
          <p:spPr>
            <a:xfrm>
              <a:off x="180304" y="257577"/>
              <a:ext cx="11797048" cy="1378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আর ও কিছু চিত্র দেখি</a:t>
              </a:r>
              <a:endPara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768" y="1867437"/>
              <a:ext cx="5679583" cy="461063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14" y="1867437"/>
              <a:ext cx="5615189" cy="4610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74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2954" y="477670"/>
            <a:ext cx="11641541" cy="5950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9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</a:t>
            </a:r>
            <a:endParaRPr lang="en-US" sz="9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 প্রযুক্তি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3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89384" y="697524"/>
            <a:ext cx="6389077" cy="10257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5534" y="150125"/>
            <a:ext cx="11996382" cy="653727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endParaRPr lang="bn-BD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endParaRPr lang="bn-BD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endParaRPr lang="bn-BD" sz="6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শেষে---</a:t>
            </a:r>
          </a:p>
          <a:p>
            <a:pPr marL="971550" lvl="1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বলতে পারবে।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ব্যাখা করতে পারবে।	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  							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25838" y="245661"/>
            <a:ext cx="4394579" cy="147763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22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54590"/>
            <a:ext cx="12191999" cy="6946710"/>
            <a:chOff x="0" y="81887"/>
            <a:chExt cx="12191999" cy="6946710"/>
          </a:xfrm>
        </p:grpSpPr>
        <p:sp>
          <p:nvSpPr>
            <p:cNvPr id="2" name="Rectangle 1"/>
            <p:cNvSpPr/>
            <p:nvPr/>
          </p:nvSpPr>
          <p:spPr>
            <a:xfrm>
              <a:off x="0" y="81887"/>
              <a:ext cx="12191999" cy="69467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52735" y="354313"/>
              <a:ext cx="10877265" cy="1158359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প্রযুক্তির ব্যবহার দেখি</a:t>
              </a:r>
              <a:endPara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5785149"/>
              <a:ext cx="11429999" cy="75208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 ব্যবহার করে </a:t>
              </a:r>
              <a:r>
                <a:rPr lang="bn-BD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ভর্তির আবেদন করছে</a:t>
              </a:r>
              <a:endPara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35" y="1648497"/>
            <a:ext cx="5192973" cy="41010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28" y="1648496"/>
            <a:ext cx="5351172" cy="391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080" y="341750"/>
            <a:ext cx="10781883" cy="12823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গুলো লক্ষ্য করি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545" y="5773003"/>
            <a:ext cx="11182066" cy="10713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ব্যবহার করে আনন্দের সাথে কাজ করছে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0" y="1719618"/>
            <a:ext cx="10781883" cy="40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251</Words>
  <Application>Microsoft Office PowerPoint</Application>
  <PresentationFormat>Widescreen</PresentationFormat>
  <Paragraphs>64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511</cp:revision>
  <dcterms:created xsi:type="dcterms:W3CDTF">2019-07-07T05:32:00Z</dcterms:created>
  <dcterms:modified xsi:type="dcterms:W3CDTF">2019-10-17T13:42:15Z</dcterms:modified>
</cp:coreProperties>
</file>