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0" r:id="rId2"/>
    <p:sldId id="258" r:id="rId3"/>
    <p:sldId id="276" r:id="rId4"/>
    <p:sldId id="277" r:id="rId5"/>
    <p:sldId id="260" r:id="rId6"/>
    <p:sldId id="261" r:id="rId7"/>
    <p:sldId id="274" r:id="rId8"/>
    <p:sldId id="275" r:id="rId9"/>
    <p:sldId id="264" r:id="rId10"/>
    <p:sldId id="266" r:id="rId11"/>
    <p:sldId id="267" r:id="rId12"/>
    <p:sldId id="273" r:id="rId13"/>
    <p:sldId id="268" r:id="rId14"/>
    <p:sldId id="270" r:id="rId15"/>
    <p:sldId id="271" r:id="rId16"/>
    <p:sldId id="27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C9DC7-7CFE-4166-863A-07EE26830595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ADA69-749C-4CD0-98CE-496505A57F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DA69-749C-4CD0-98CE-496505A57F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4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DA69-749C-4CD0-98CE-496505A57F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ADA69-749C-4CD0-98CE-496505A57F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033837"/>
            <a:ext cx="4953000" cy="4495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405" y="381000"/>
            <a:ext cx="13115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স্বা</a:t>
            </a:r>
            <a:endParaRPr lang="en-US" sz="88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8350" y="710588"/>
            <a:ext cx="10567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ত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1867" y="710588"/>
            <a:ext cx="9813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ম</a:t>
            </a:r>
            <a:endParaRPr lang="en-US" sz="8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609600"/>
            <a:ext cx="9525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গ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06 0.32084 C -0.27605 0.32894 -0.28507 0.3368 -0.28907 0.34675 C -0.29306 0.35785 -0.29514 0.37081 -0.29705 0.38376 C -0.29914 0.39695 -0.29705 0.40782 -0.29514 0.41985 C -0.29306 0.43095 -0.29011 0.44275 -0.28299 0.45293 C -0.27709 0.46287 -0.26702 0.47074 -0.25608 0.47675 C -0.24601 0.48277 -0.23403 0.48693 -0.22205 0.48878 C -0.21007 0.49086 -0.19809 0.49086 -0.18698 0.48878 C -0.175 0.48693 -0.16407 0.48184 -0.15504 0.47375 C -0.14601 0.46681 -0.13803 0.45778 -0.13403 0.44691 C -0.129 0.43673 -0.12709 0.42286 -0.12709 0.41175 C -0.12605 0.40088 -0.12709 0.38793 -0.13212 0.37682 C -0.13698 0.36688 -0.14601 0.35878 -0.15799 0.35485 C -0.17014 0.35184 -0.18212 0.35577 -0.19011 0.36294 C -0.19705 0.36988 -0.20209 0.38076 -0.20313 0.39394 C -0.20313 0.40689 -0.20209 0.41892 -0.19705 0.42887 C -0.19202 0.43882 -0.19306 0.4409 -0.17309 0.45385 C -0.15504 0.46773 -0.13698 0.4638 -0.12605 0.46496 C -0.11511 0.46496 -0.10608 0.46079 -0.09514 0.45686 C -0.08299 0.45177 -0.07309 0.44275 -0.06598 0.43488 C -0.05903 0.42679 -0.05608 0.41684 -0.05209 0.40088 C -0.04914 0.38492 -0.04914 0.37682 -0.04914 0.36479 C -0.04914 0.35277 -0.04914 0.34074 -0.04914 0.32894 " pathEditMode="relative" rAng="0" ptsTypes="ffffffffffffffffffffff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10941 C -0.07518 0.08397 -0.07101 0.05875 -0.05868 0.03516 C -0.04532 0.00994 -0.02709 -0.01735 -0.00903 -0.04233 C 0.01076 -0.0694 0.02812 -0.08605 0.04809 -0.10595 C 0.06771 -0.12306 0.08784 -0.14065 0.10989 -0.1499 C 0.1309 -0.16031 0.15104 -0.16146 0.16996 -0.15846 C 0.1875 -0.15637 0.20451 -0.14851 0.21771 -0.13625 C 0.23073 -0.12376 0.24114 -0.1078 0.24809 -0.09045 C 0.25555 -0.07148 0.25694 -0.04835 0.25208 -0.02151 C 0.24878 0.00277 0.24253 0.02891 0.22882 0.05413 C 0.21753 0.07934 0.19791 0.10687 0.18073 0.12722 C 0.16423 0.14827 0.14392 0.17048 0.12205 0.18413 C 0.10295 0.19593 0.08229 0.1987 0.06649 0.18968 C 0.05121 0.17973 0.04652 0.15753 0.05086 0.13416 C 0.05607 0.11219 0.0684 0.08559 0.0875 0.0613 C 0.10781 0.03724 0.12708 0.01665 0.1467 0.00555 C 0.16632 -0.00602 0.16909 -0.01111 0.20607 -0.00902 C 0.24288 -0.01087 0.25225 0.02012 0.26302 0.03215 C 0.27291 0.04672 0.2743 0.06523 0.27743 0.08674 C 0.28021 0.11196 0.27465 0.14134 0.26875 0.164 C 0.26198 0.18852 0.24948 0.21027 0.22795 0.2445 C 0.20642 0.27828 0.19392 0.29285 0.17586 0.31413 C 0.15694 0.33634 0.13836 0.35808 0.12048 0.37936 " pathEditMode="relative" rAng="2914731" ptsTypes="fffffffffffffffffffffff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-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09 0.30188 C 0.25608 0.30997 0.26511 0.31784 0.2691 0.32778 C 0.27309 0.33889 0.27518 0.35184 0.27709 0.3648 C 0.27917 0.37798 0.27709 0.38885 0.27518 0.40088 C 0.27309 0.41199 0.27014 0.42378 0.26302 0.43396 C 0.25712 0.44391 0.24705 0.45177 0.23611 0.45779 C 0.22605 0.4638 0.21407 0.46796 0.20209 0.46982 C 0.19011 0.4719 0.17813 0.4719 0.16702 0.46982 C 0.15504 0.46796 0.1441 0.46288 0.13507 0.45478 C 0.12605 0.44784 0.11806 0.43882 0.11407 0.42795 C 0.10903 0.41777 0.10712 0.40389 0.10712 0.39279 C 0.10608 0.38191 0.10712 0.36896 0.11216 0.35786 C 0.11702 0.34791 0.12605 0.33981 0.13802 0.33588 C 0.15018 0.33287 0.16216 0.33681 0.17014 0.34398 C 0.17709 0.35092 0.18212 0.36179 0.18316 0.37497 C 0.18316 0.38793 0.18212 0.39996 0.17709 0.4099 C 0.17205 0.41985 0.17309 0.42193 0.15313 0.43489 C 0.13507 0.44877 0.11702 0.44483 0.10608 0.44599 C 0.09514 0.44599 0.08611 0.44183 0.07518 0.43789 C 0.06302 0.4328 0.05313 0.42378 0.04601 0.41592 C 0.03907 0.40782 0.03611 0.39787 0.03212 0.38191 C 0.02917 0.36595 0.02917 0.35786 0.02917 0.34583 C 0.02917 0.3338 0.02917 0.32177 0.02917 0.30997 " pathEditMode="relative" rAng="0" ptsTypes="fffffffffffffffffffffff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06153 L 0.16909 -0.07241 C 0.21961 -0.0768 0.25434 -0.05737 0.26649 -0.02244 C 0.28021 0.01688 0.26823 0.06338 0.23298 0.11149 L 0.07986 0.33588 " pathEditMode="relative" rAng="3913491" ptsTypes="FffFF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11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3211" y="1959114"/>
            <a:ext cx="413286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497" y="2667000"/>
            <a:ext cx="47933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latin typeface="NikoshBAN"/>
                <a:cs typeface="NikoshBAN" pitchFamily="2" charset="0"/>
              </a:rPr>
              <a:t>২।রোগ </a:t>
            </a:r>
            <a:r>
              <a:rPr lang="en-US" sz="4000" b="1" dirty="0" err="1" smtClean="0">
                <a:latin typeface="NikoshBAN"/>
                <a:cs typeface="NikoshBAN" pitchFamily="2" charset="0"/>
              </a:rPr>
              <a:t>প্রতিরোধ</a:t>
            </a:r>
            <a:r>
              <a:rPr lang="en-US" sz="4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1381" y="3429000"/>
            <a:ext cx="598753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6982" y="4121279"/>
            <a:ext cx="738695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89341" y="938521"/>
            <a:ext cx="3413115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8369" y="597932"/>
            <a:ext cx="2112031" cy="1981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2667000"/>
            <a:ext cx="7086600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১।এরা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বর্ণহীন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২।এরা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গুচ্ছাকারে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৩।রক্ত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বাধতে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21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BloodCells3-701x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5390" y="627761"/>
            <a:ext cx="1943576" cy="155541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4114800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/>
              </a:rPr>
              <a:t>               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লোহিত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রক্ত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  <a:cs typeface="NikoshBAN" pitchFamily="2" charset="0"/>
              </a:rPr>
              <a:t>কণিকা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/>
              <a:cs typeface="NikoshBAN" pitchFamily="2" charset="0"/>
            </a:endParaRP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১।লোহিত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রক্ত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কণিকায়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নিউ</a:t>
            </a:r>
            <a:r>
              <a:rPr lang="en-US" sz="2400" dirty="0" smtClean="0">
                <a:latin typeface="NikoshBAN"/>
                <a:cs typeface="NikoshBAN" pitchFamily="2" charset="0"/>
              </a:rPr>
              <a:t>-</a:t>
            </a: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ক্লিয়াস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 ২।দেখতে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বৃত্তের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দ্বি</a:t>
            </a:r>
            <a:r>
              <a:rPr lang="en-US" sz="2400" dirty="0" smtClean="0">
                <a:latin typeface="NikoshBAN"/>
                <a:cs typeface="NikoshBAN" pitchFamily="2" charset="0"/>
              </a:rPr>
              <a:t>- </a:t>
            </a: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অবতল</a:t>
            </a:r>
            <a:r>
              <a:rPr lang="en-US" sz="2400" dirty="0" smtClean="0"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৩।শিশুদের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দেহে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পরিমানে</a:t>
            </a:r>
            <a:endParaRPr lang="en-US" sz="2400" dirty="0" smtClean="0">
              <a:latin typeface="NikoshBAN"/>
              <a:cs typeface="NikoshBAN" pitchFamily="2" charset="0"/>
            </a:endParaRPr>
          </a:p>
          <a:p>
            <a:r>
              <a:rPr lang="en-US" sz="2400" dirty="0" smtClean="0">
                <a:latin typeface="NikoshBAN"/>
                <a:cs typeface="NikoshBAN" pitchFamily="2" charset="0"/>
              </a:rPr>
              <a:t>    এ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কণিকা</a:t>
            </a:r>
            <a:r>
              <a:rPr lang="en-US" sz="2400" dirty="0" smtClean="0">
                <a:latin typeface="NikoshBAN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/>
                <a:cs typeface="NikoshBAN" pitchFamily="2" charset="0"/>
              </a:rPr>
              <a:t>।</a:t>
            </a:r>
            <a:endParaRPr lang="en-US" sz="1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11431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erson_hev_sem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554427"/>
            <a:ext cx="2057400" cy="15928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24200" y="653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Trigger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604" y="2278813"/>
            <a:ext cx="2175596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শ্বেত</a:t>
            </a:r>
            <a:r>
              <a:rPr lang="en-US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কণিকা</a:t>
            </a:r>
            <a:endParaRPr lang="en-US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839" y="2278814"/>
            <a:ext cx="3615092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১।এদের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2217" y="3276600"/>
            <a:ext cx="3283271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6668" y="4191000"/>
            <a:ext cx="4756430" cy="15696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৩।নিজের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বদলাতে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Trigger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145797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Trigger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0" y="19277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295400"/>
            <a:ext cx="3200400" cy="12192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971800"/>
            <a:ext cx="6248400" cy="1143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১।লোহিত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মধ্য৩টি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6477000" cy="2667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২।রক্তে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৩।রক্তরস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৪।রক্ত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বাধায়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459136" y="1304330"/>
            <a:ext cx="279756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মুল্যায়ণঃ</a:t>
            </a:r>
            <a:endParaRPr lang="en-US" sz="5400" b="1" cap="all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133600"/>
            <a:ext cx="359746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বাড়ির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3465" y="3068865"/>
            <a:ext cx="67008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১।মানব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6296" y="3276600"/>
            <a:ext cx="4192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MonooMJ" pitchFamily="2" charset="0"/>
              </a:rPr>
              <a:t>ধন্যবাদ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MonooMJ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95400" y="1447800"/>
            <a:ext cx="6400800" cy="46253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99074" y="2967335"/>
            <a:ext cx="594585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all" dirty="0" err="1" smtClean="0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ধন্যবাদ</a:t>
            </a:r>
            <a:endParaRPr lang="en-US" sz="13800" b="1" cap="all" spc="0" dirty="0">
              <a:ln w="0"/>
              <a:solidFill>
                <a:schemeClr val="bg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6002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৯ম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অধ্যায়ঃ৬ষ্ঠ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7h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90130"/>
            <a:ext cx="5208422" cy="33909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</p:pic>
      <p:sp>
        <p:nvSpPr>
          <p:cNvPr id="3" name="Rectangle 2"/>
          <p:cNvSpPr/>
          <p:nvPr/>
        </p:nvSpPr>
        <p:spPr>
          <a:xfrm>
            <a:off x="1524000" y="1066800"/>
            <a:ext cx="4233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চিত্রটি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লক্ষ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কর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752600"/>
            <a:ext cx="3357009" cy="264687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রক্ত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447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782" y="2590800"/>
            <a:ext cx="6146035" cy="15696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১। </a:t>
            </a:r>
            <a:r>
              <a:rPr lang="en-US" sz="2400" dirty="0" err="1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রক্ত</a:t>
            </a:r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কি</a:t>
            </a:r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তা</a:t>
            </a:r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বলতে</a:t>
            </a:r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পারবে</a:t>
            </a:r>
            <a:r>
              <a:rPr lang="en-US" sz="2400" dirty="0" smtClean="0">
                <a:solidFill>
                  <a:srgbClr val="7030A0"/>
                </a:solidFill>
                <a:latin typeface="HaldaMJ" pitchFamily="2" charset="0"/>
                <a:cs typeface="HaldaMJ" pitchFamily="2" charset="0"/>
              </a:rPr>
              <a:t>।</a:t>
            </a:r>
          </a:p>
          <a:p>
            <a:r>
              <a:rPr lang="en-US" sz="2400" dirty="0">
                <a:latin typeface="HaldaMJ" pitchFamily="2" charset="0"/>
                <a:cs typeface="HaldaMJ" pitchFamily="2" charset="0"/>
              </a:rPr>
              <a:t>২।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রক্তের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উপাদান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গুলোর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নাম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বলতেপারবে</a:t>
            </a:r>
            <a:r>
              <a:rPr lang="en-US" sz="2400" dirty="0" smtClean="0">
                <a:latin typeface="HaldaMJ" pitchFamily="2" charset="0"/>
                <a:cs typeface="HaldaMJ" pitchFamily="2" charset="0"/>
              </a:rPr>
              <a:t>।</a:t>
            </a:r>
          </a:p>
          <a:p>
            <a:r>
              <a:rPr lang="en-US" sz="2400" dirty="0">
                <a:latin typeface="HaldaMJ" pitchFamily="2" charset="0"/>
                <a:cs typeface="HaldaMJ" pitchFamily="2" charset="0"/>
              </a:rPr>
              <a:t>৩।রক্তের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কণিকা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গুলো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বিশ্লেষণ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করতেপারবে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। ।</a:t>
            </a:r>
          </a:p>
          <a:p>
            <a:r>
              <a:rPr lang="en-US" sz="2400" dirty="0">
                <a:latin typeface="HaldaMJ" pitchFamily="2" charset="0"/>
                <a:cs typeface="HaldaMJ" pitchFamily="2" charset="0"/>
              </a:rPr>
              <a:t>৪।রক্তের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কাজ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বলতে</a:t>
            </a:r>
            <a:r>
              <a:rPr lang="en-US" sz="2400" dirty="0">
                <a:latin typeface="HaldaMJ" pitchFamily="2" charset="0"/>
                <a:cs typeface="HaldaMJ" pitchFamily="2" charset="0"/>
              </a:rPr>
              <a:t> </a:t>
            </a:r>
            <a:r>
              <a:rPr lang="en-US" sz="2400" dirty="0" err="1">
                <a:latin typeface="HaldaMJ" pitchFamily="2" charset="0"/>
                <a:cs typeface="HaldaMJ" pitchFamily="2" charset="0"/>
              </a:rPr>
              <a:t>পারবে</a:t>
            </a:r>
            <a:r>
              <a:rPr lang="en-US" sz="2400" dirty="0" smtClean="0">
                <a:latin typeface="HaldaMJ" pitchFamily="2" charset="0"/>
                <a:cs typeface="HaldaMJ" pitchFamily="2" charset="0"/>
              </a:rPr>
              <a:t>।</a:t>
            </a:r>
            <a:endParaRPr lang="en-US" sz="2400" dirty="0">
              <a:latin typeface="HaldaMJ" pitchFamily="2" charset="0"/>
              <a:cs typeface="Halda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782" y="1242030"/>
            <a:ext cx="35814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2684" y="116508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Trigger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123_689405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057400"/>
            <a:ext cx="3547431" cy="2057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94829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969" y="5931932"/>
            <a:ext cx="4724400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7754" y="52364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px-Aa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86254"/>
            <a:ext cx="4833369" cy="3419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114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১.রক্ত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২.এটি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ক্ষারধর্মী,লবণাক্ত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স্বাদযুক্ত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৩.হিমোগ্লোবিন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6974" y="8821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৩৩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98823" y="609600"/>
            <a:ext cx="3048000" cy="286916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2706" y="1456730"/>
            <a:ext cx="3812262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রক্তের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প্রকার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5336" y="3886200"/>
            <a:ext cx="232307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রক্ত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রস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0552" y="3859576"/>
            <a:ext cx="339708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রক্ত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কণিকা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73606" y="2590800"/>
            <a:ext cx="838200" cy="762000"/>
          </a:xfrm>
          <a:prstGeom prst="downArrow">
            <a:avLst>
              <a:gd name="adj1" fmla="val 50000"/>
              <a:gd name="adj2" fmla="val 4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43600" y="2590800"/>
            <a:ext cx="838200" cy="762000"/>
          </a:xfrm>
          <a:prstGeom prst="downArrow">
            <a:avLst>
              <a:gd name="adj1" fmla="val 50000"/>
              <a:gd name="adj2" fmla="val 4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BloodCells3-701x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167" y="2176865"/>
            <a:ext cx="2570833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797" y="2215387"/>
            <a:ext cx="2305603" cy="20069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4495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28795" y="4495800"/>
            <a:ext cx="238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1200" dirty="0"/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8257" y="2261844"/>
            <a:ext cx="2395343" cy="20156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88628" y="446502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200400" y="685800"/>
            <a:ext cx="339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রক্ত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কণিকা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806</TotalTime>
  <Words>306</Words>
  <Application>Microsoft Office PowerPoint</Application>
  <PresentationFormat>On-screen Show (4:3)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Gothic</vt:lpstr>
      <vt:lpstr>HaldaMJ</vt:lpstr>
      <vt:lpstr>MonooMJ</vt:lpstr>
      <vt:lpstr>NikoshBAN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PARK nazirhat</dc:creator>
  <cp:lastModifiedBy>DEV</cp:lastModifiedBy>
  <cp:revision>184</cp:revision>
  <dcterms:created xsi:type="dcterms:W3CDTF">2006-08-16T00:00:00Z</dcterms:created>
  <dcterms:modified xsi:type="dcterms:W3CDTF">2019-10-17T15:57:32Z</dcterms:modified>
</cp:coreProperties>
</file>