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59" r:id="rId3"/>
    <p:sldId id="260" r:id="rId4"/>
    <p:sldId id="263" r:id="rId5"/>
    <p:sldId id="264" r:id="rId6"/>
    <p:sldId id="266" r:id="rId7"/>
    <p:sldId id="267" r:id="rId8"/>
    <p:sldId id="274" r:id="rId9"/>
    <p:sldId id="275" r:id="rId10"/>
    <p:sldId id="282" r:id="rId11"/>
    <p:sldId id="268" r:id="rId12"/>
    <p:sldId id="269" r:id="rId13"/>
    <p:sldId id="270" r:id="rId14"/>
    <p:sldId id="28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3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CF8C3-ABFC-4041-9563-F270AF5639DF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DF0AE-F3A5-4C60-BC55-4EA5F34FA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8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1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6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="1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এক্ষেত্রে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শিক্ষক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ICBN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ও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ICZN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ব্যাখ্যা করবেন ।</a:t>
            </a:r>
            <a:r>
              <a:rPr lang="bn-BD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প্রথম শিখনফল অর্জনের উদ্দেশ্যে এই স্লাইডটি প্রদর্শন করা হয়েছে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bn-BD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বিষয় শিক্ষক অন্য কোন যুক্তিযুক্ত উপায়েও এ কাজটি করতে পারেন।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2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 যদি প্রত্যাশিত উত্তর না আসে তবে শিক্ষক বিষয়গুলো সম্পর্কে ধারণা দিবেন ।উত্তরগুলো বোর্ডে লিখে দিবেন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5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7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DF0AE-F3A5-4C60-BC55-4EA5F34FA0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4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jpeg"/><Relationship Id="rId15" Type="http://schemas.microsoft.com/office/2007/relationships/hdphoto" Target="../media/hdphoto4.wdp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2200" y="358108"/>
            <a:ext cx="12382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http://sciweb.nybg.org/science2/Onlinexhibits/hibiscuscop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9571" l="920" r="98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09" y="66031"/>
            <a:ext cx="3581400" cy="606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2309" y="527324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জবা ফুল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7509" y="5734914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China rose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8859" y="6077090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Hibiscus </a:t>
            </a:r>
            <a:r>
              <a:rPr lang="en-US" i="1" dirty="0" err="1" smtClean="0">
                <a:latin typeface="NikoshBAN" pitchFamily="2" charset="0"/>
                <a:cs typeface="NikoshBAN" pitchFamily="2" charset="0"/>
              </a:rPr>
              <a:t>rosa-sinensis</a:t>
            </a:r>
            <a:r>
              <a:rPr lang="en-US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path 1\670px-Be-the-Dream-Boy-Ste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615"/>
          <a:stretch/>
        </p:blipFill>
        <p:spPr bwMode="auto">
          <a:xfrm>
            <a:off x="3102077" y="1169373"/>
            <a:ext cx="2765323" cy="31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4550057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</a:t>
            </a:r>
            <a:r>
              <a:rPr lang="bn-BD" sz="32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L,1758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334000"/>
            <a:ext cx="86868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প্রথম যে বিজ্ঞানী জীবের বিজ্ঞানসম্মত নাম দেবেন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তাঁর নাম প্রকাশের সন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উক্ত জীবের বৈজ্ঞানিক নামের শেষে সংক্ষেপে যোগ করতে হবে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7135" y="411604"/>
            <a:ext cx="7641836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চিহ্নিত অংশটি কেন বৈজ্ঞানিক নামের শেষে লিখা হয়েছে ? 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4953000" y="4550057"/>
            <a:ext cx="1371600" cy="5847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442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609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 :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3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800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উপরের ছকে দ্বিপদ নামকরণের কী কী নিয়মাবলী প্রতিফলিত হয়েছে তার তালিকা তৈরী কর ?  </a:t>
            </a:r>
            <a:r>
              <a:rPr lang="bn-BD" sz="36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28479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1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1752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059" y="1981200"/>
            <a:ext cx="4724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। ICZN  এর  পুর্ণরূপ কী ?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913" y="2998540"/>
            <a:ext cx="28194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কোনটি সঠিক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913" y="3583315"/>
            <a:ext cx="308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.Vibrio </a:t>
            </a:r>
            <a:r>
              <a:rPr lang="en-US" sz="2400" i="1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1387" y="359428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994" y="415695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096" y="421276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6296" y="3734134"/>
            <a:ext cx="308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Vibrio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9198" y="4191742"/>
            <a:ext cx="308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Vibrio </a:t>
            </a:r>
            <a:r>
              <a:rPr lang="en-US" sz="2400" u="sng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3541" y="4302170"/>
            <a:ext cx="172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err="1" smtClean="0">
                <a:latin typeface="NikoshBAN" pitchFamily="2" charset="0"/>
                <a:cs typeface="NikoshBAN" pitchFamily="2" charset="0"/>
              </a:rPr>
              <a:t>cholerae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0932" y="4269766"/>
            <a:ext cx="123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latin typeface="NikoshBAN" pitchFamily="2" charset="0"/>
                <a:cs typeface="NikoshBAN" pitchFamily="2" charset="0"/>
              </a:rPr>
              <a:t>Vibrio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059" y="4953000"/>
            <a:ext cx="731028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। সঠিকভাবে দ্বিপদ নামকরণ লিখতে ও বলতে তুমি কোন কোন বিষয় এর প্রতি লক্ষ্য রাখবে ?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i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066799"/>
            <a:ext cx="2743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300" y="3279058"/>
            <a:ext cx="74295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বইয়ের ১০টি জীবের বৈজ্ঞানিক নাম পড়ে আসবে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3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133600"/>
            <a:ext cx="2590800" cy="21852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গুরুত্বপুর্ণ শব্দ 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ICBN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ICZN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9200" y="5091278"/>
            <a:ext cx="3352800" cy="15514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://ladies-trends.com/wp-content/uploads/2011/06/Water-Money-plant-Indoor-plants-home-plants-water-plant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4419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9600" y="457200"/>
            <a:ext cx="7848600" cy="5943600"/>
            <a:chOff x="609600" y="457200"/>
            <a:chExt cx="7848600" cy="5943600"/>
          </a:xfrm>
        </p:grpSpPr>
        <p:sp>
          <p:nvSpPr>
            <p:cNvPr id="2" name="Horizontal Scroll 1"/>
            <p:cNvSpPr/>
            <p:nvPr/>
          </p:nvSpPr>
          <p:spPr>
            <a:xfrm>
              <a:off x="609600" y="457200"/>
              <a:ext cx="7848600" cy="5943600"/>
            </a:xfrm>
            <a:prstGeom prst="horizontalScroll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  <p:cxnSp>
          <p:nvCxnSpPr>
            <p:cNvPr id="3" name="Straight Connector 2"/>
            <p:cNvCxnSpPr/>
            <p:nvPr/>
          </p:nvCxnSpPr>
          <p:spPr>
            <a:xfrm rot="5400000">
              <a:off x="3275012" y="3352800"/>
              <a:ext cx="2743200" cy="1588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3923506" y="3313906"/>
              <a:ext cx="1752600" cy="1588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3733006" y="3276600"/>
              <a:ext cx="1523206" cy="794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28800" y="2495211"/>
              <a:ext cx="24384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নবম শ্রে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ণি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জীববিজ্ঞান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অধ্যা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য়-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১(জীবন পাঠ)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৪৫মি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নিট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2206" y="2720967"/>
              <a:ext cx="3352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উপস্থাপনায়</a:t>
              </a:r>
            </a:p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দেববিন্দু মোড়ল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সহকারী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শিক্ষক</a:t>
              </a: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সেন্ট</a:t>
              </a:r>
              <a:r>
                <a:rPr lang="en-US" sz="280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পলস হাই স্কুল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13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83694"/>
              </p:ext>
            </p:extLst>
          </p:nvPr>
        </p:nvGraphicFramePr>
        <p:xfrm>
          <a:off x="762000" y="1397000"/>
          <a:ext cx="7239000" cy="4451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270000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0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0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User\Desktop\p\mango-nutrition-fac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/>
        </p:blipFill>
        <p:spPr bwMode="auto">
          <a:xfrm>
            <a:off x="838200" y="2743200"/>
            <a:ext cx="1600201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p\8036475361_9701b412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20684"/>
            <a:ext cx="1599557" cy="18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Desktop\p\Male-wig-elegant-type-font-b-boys-b-font-wig-non-mainstream-wig-handsome-male-w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7" y="2820684"/>
            <a:ext cx="1524001" cy="182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p\Banglade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55" y="1313823"/>
            <a:ext cx="1097445" cy="15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p\201404030254364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87" y="1451848"/>
            <a:ext cx="1710287" cy="11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8744" y="538113"/>
            <a:ext cx="7772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চিত্রটিতে  কোন কোন দেশের ছেলেদের দেখতে পাচ্ছ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9859" y="4867684"/>
            <a:ext cx="182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আমি  আম খাব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9237" y="5070761"/>
            <a:ext cx="146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অচি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মাংগো </a:t>
            </a:r>
            <a:endParaRPr lang="en-US" dirty="0"/>
          </a:p>
        </p:txBody>
      </p:sp>
      <p:pic>
        <p:nvPicPr>
          <p:cNvPr id="2" name="Picture 2" descr="http://vignette1.wikia.nocookie.net/lost/images/1/15/IndonesianBoy.jpg/revision/latest?cb=2008053117174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/>
          <a:stretch/>
        </p:blipFill>
        <p:spPr bwMode="auto">
          <a:xfrm>
            <a:off x="4474944" y="2820685"/>
            <a:ext cx="1732643" cy="182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cccrnindonesia.files.wordpress.com/2010/08/jcc-indonesia-ma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59" y="1451848"/>
            <a:ext cx="1798927" cy="11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726" y="5036960"/>
            <a:ext cx="1515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আকু মাকান ম্যাংগা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2448" y="633146"/>
            <a:ext cx="535218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কিভাবে বললে সবাই আমকেই বুঝতে পারবে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97492" y="548736"/>
            <a:ext cx="204377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 বুঝবে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C:\Users\User\Desktop\p\8036475361_9701b412c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94" t="-1" r="15696" b="12509"/>
          <a:stretch/>
        </p:blipFill>
        <p:spPr bwMode="auto">
          <a:xfrm>
            <a:off x="2918055" y="2820683"/>
            <a:ext cx="1097445" cy="15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0230" y="567345"/>
            <a:ext cx="798737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তোমরা কী সবাই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 ওরাও কী পাশের জনের কথা বুঝতে পেরেছে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http://vignette1.wikia.nocookie.net/lost/images/1/15/IndonesianBoy.jpg/revision/latest?cb=2008053117174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49" b="89744" l="40449" r="932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19" r="16101" b="31889"/>
          <a:stretch/>
        </p:blipFill>
        <p:spPr bwMode="auto">
          <a:xfrm>
            <a:off x="4830754" y="2820683"/>
            <a:ext cx="954735" cy="124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User\Desktop\p\Male-wig-elegant-type-font-b-boys-b-font-wig-non-mainstream-wig-handsome-male-wig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94" r="16628" b="18695"/>
          <a:stretch/>
        </p:blipFill>
        <p:spPr bwMode="auto">
          <a:xfrm>
            <a:off x="6560399" y="2820683"/>
            <a:ext cx="1061885" cy="14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72448" y="6019800"/>
            <a:ext cx="548293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ওরা সবাই বলছে আমি আম খাব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5116" y="548736"/>
            <a:ext cx="3657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ওরা সবাই কী বলছে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" descr="http://www.biologydiscussion.com/wp-content/uploads/2014/09/clip_image002.jpg"/>
          <p:cNvPicPr>
            <a:picLocks noChangeAspect="1" noChangeArrowheads="1"/>
          </p:cNvPicPr>
          <p:nvPr/>
        </p:nvPicPr>
        <p:blipFill rotWithShape="1"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3473" r="4697" b="2349"/>
          <a:stretch/>
        </p:blipFill>
        <p:spPr bwMode="auto">
          <a:xfrm>
            <a:off x="152400" y="134606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133600" y="2382982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দ্বিপদ নামকরণ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6945" y="579513"/>
            <a:ext cx="72032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এধরণের নামকরণকে আমরা কী নামে অভিহিত করতে পারি 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/>
      <p:bldP spid="12" grpId="1"/>
      <p:bldP spid="15" grpId="0"/>
      <p:bldP spid="15" grpId="1"/>
      <p:bldP spid="6" grpId="0"/>
      <p:bldP spid="6" grpId="1"/>
      <p:bldP spid="18" grpId="0" animBg="1"/>
      <p:bldP spid="18" grpId="1" animBg="1"/>
      <p:bldP spid="18" grpId="2" animBg="1"/>
      <p:bldP spid="19" grpId="0" animBg="1"/>
      <p:bldP spid="19" grpId="1" animBg="1"/>
      <p:bldP spid="21" grpId="0" animBg="1"/>
      <p:bldP spid="21" grpId="1" animBg="1"/>
      <p:bldP spid="21" grpId="2" animBg="1"/>
      <p:bldP spid="21" grpId="3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9" grpId="0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914400"/>
            <a:ext cx="24384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222212"/>
            <a:ext cx="383791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শিক্ষার্থীরা-----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6678" y="3352800"/>
            <a:ext cx="531427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১। দ্বিপদ নামকরণ কী বলতে পারবে।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6678" y="4351689"/>
            <a:ext cx="656622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।দ্বিপদ নামকরণ পদ্ধতি ব্যাখ্যা 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0539" y="3249825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410" y="4222119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6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e/e8/Aardappel_'Dor%C3%A9'_(Solanum_tuberosum_'Dor%C3%A9'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219200"/>
            <a:ext cx="4953000" cy="34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1354" y="328320"/>
            <a:ext cx="25908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7628" y="5056257"/>
            <a:ext cx="192877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গোল আলু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273" y="5063426"/>
            <a:ext cx="681752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গোলআলুর বৈজ্ঞানিক নাম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solanum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tuberosum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50" y="315322"/>
            <a:ext cx="6400800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গোল আলুর বৈজ্ঞানিক নাম বলতে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0" y="389876"/>
            <a:ext cx="62865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বৈজ্ঞানিক নামে কয়টি অংশ 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5842" y="328320"/>
            <a:ext cx="3181823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দ্বিপদ নামকরণ কী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5962" y="5963436"/>
            <a:ext cx="529210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পদ দিয়ে গঠিত নামই দ্বিপদ নাম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Tissue images\dhaka ttc\hand-up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62" y="5339540"/>
            <a:ext cx="660429" cy="66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Tissue images\dhaka ttc\hand-up-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931" y="5380472"/>
            <a:ext cx="665569" cy="6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6" grpId="0" animBg="1"/>
      <p:bldP spid="6" grpId="1" animBg="1"/>
      <p:bldP spid="5" grpId="0" animBg="1"/>
      <p:bldP spid="5" grpId="1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ath 1\670px-Be-the-Dream-Boy-Ste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615"/>
          <a:stretch/>
        </p:blipFill>
        <p:spPr bwMode="auto">
          <a:xfrm>
            <a:off x="457200" y="1676400"/>
            <a:ext cx="2819400" cy="372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536" y="5435022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708392"/>
            <a:ext cx="84582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বৈজ্ঞানিক নামে দ্বিপদ নামকরণের কী কী বৈশিষ্ট্য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631912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নামকরণ অবশ্যই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ল্যাটিন শব্দ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হবে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62400" y="1853622"/>
            <a:ext cx="0" cy="3581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9936" y="5715000"/>
            <a:ext cx="1679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Homo  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900" y="572192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sapiens 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1719" y="707041"/>
            <a:ext cx="73914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নামের কয়টি অংশ ? অংশগুলোর নাম কী কী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236" y="3058418"/>
            <a:ext cx="4883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অংশ থাকে ,প্রথম অংশ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 নাম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,দ্বিতীয় অংশ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প্রজাতিক নাম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492948"/>
            <a:ext cx="7391400" cy="954107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নামের প্রথম অংশের প্রথম ও দ্বিতীয় অংশের  প্রথম অংশ কোন হাতের অক্ষরে লিখতে হবে  ? 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94855" y="5734337"/>
            <a:ext cx="53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6843" y="5706627"/>
            <a:ext cx="56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1" y="5734335"/>
            <a:ext cx="1094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omo</a:t>
            </a:r>
            <a:r>
              <a:rPr lang="en-US" sz="3200" i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4717" y="5706629"/>
            <a:ext cx="163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apiens</a:t>
            </a:r>
            <a:r>
              <a:rPr lang="en-US" sz="3200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05299" y="2895600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নামের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প্রথম অংশের প্রথম অক্ষর বড় হাতের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অক্ষর ও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দ্বিতীয় অংশের  প্রথম অংশ ছোট হাতের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অক্ষরে লিখতে হবে  ।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504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8" grpId="0"/>
      <p:bldP spid="8" grpId="1" build="allAtOnce"/>
      <p:bldP spid="8" grpId="2" build="allAtOnce"/>
      <p:bldP spid="9" grpId="0"/>
      <p:bldP spid="9" grpId="1" build="allAtOnce"/>
      <p:bldP spid="9" grpId="2" build="allAtOnce"/>
      <p:bldP spid="7" grpId="0" animBg="1"/>
      <p:bldP spid="7" grpId="1" animBg="1"/>
      <p:bldP spid="11" grpId="0"/>
      <p:bldP spid="11" grpId="1"/>
      <p:bldP spid="12" grpId="0" animBg="1"/>
      <p:bldP spid="13" grpId="0" build="allAtOnce"/>
      <p:bldP spid="14" grpId="0"/>
      <p:bldP spid="14" grpId="1"/>
      <p:bldP spid="14" grpId="2"/>
      <p:bldP spid="14" grpId="3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path 1\670px-Be-the-Dream-Boy-Step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r="16615"/>
          <a:stretch/>
        </p:blipFill>
        <p:spPr bwMode="auto">
          <a:xfrm>
            <a:off x="3654138" y="1143000"/>
            <a:ext cx="2819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79668" y="4927012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Homo sapiens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s://lh3.ggpht.com/pahGwrEmKkBqEguWGS9H9myQA0qZFc0RWKozAqLke6knjkVytLXb5pux0__zC0IZdq0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9" y="914400"/>
            <a:ext cx="2282825" cy="22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17276" y="3416587"/>
            <a:ext cx="1315379" cy="1853906"/>
            <a:chOff x="517276" y="3416587"/>
            <a:chExt cx="1315379" cy="1853906"/>
          </a:xfrm>
        </p:grpSpPr>
        <p:pic>
          <p:nvPicPr>
            <p:cNvPr id="1028" name="Picture 4" descr="https://encrypted-tbn3.gstatic.com/images?q=tbn:ANd9GcQmdv4ufRxCg2L5EJwx-RBTm4N9BrGYLjQfemlCKhlu_fPpS0URX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5" t="33750" r="19298" b="-1"/>
            <a:stretch/>
          </p:blipFill>
          <p:spPr bwMode="auto">
            <a:xfrm>
              <a:off x="517276" y="3416587"/>
              <a:ext cx="994455" cy="1459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s://encrypted-tbn3.gstatic.com/images?q=tbn:ANd9GcQmdv4ufRxCg2L5EJwx-RBTm4N9BrGYLjQfemlCKhlu_fPpS0URX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5" t="33750" r="19298" b="-1"/>
            <a:stretch/>
          </p:blipFill>
          <p:spPr bwMode="auto">
            <a:xfrm>
              <a:off x="838200" y="3811442"/>
              <a:ext cx="994455" cy="1459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490949" y="229344"/>
            <a:ext cx="701666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ছাপানোর  সময় কিভাবে লিখতে হবে? 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9668" y="4927012"/>
            <a:ext cx="3280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Homo sapiens</a:t>
            </a:r>
            <a:endParaRPr lang="bn-BD" sz="3200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ইটালিক অক্ষরে 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9641" y="229343"/>
            <a:ext cx="682270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হাতে লিখলে কিভাবে লিখতে হবে  ? 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610842" y="4685718"/>
            <a:ext cx="328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Homo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sapiens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6" descr="http://www.thesafeshop.co.uk/blog/wp-content/uploads/2011/06/hand-holding-pen_writ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14357"/>
          <a:stretch/>
        </p:blipFill>
        <p:spPr bwMode="auto">
          <a:xfrm>
            <a:off x="3522518" y="5635794"/>
            <a:ext cx="1136073" cy="8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3591792" y="5273943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http://www.thesafeshop.co.uk/blog/wp-content/uploads/2011/06/hand-holding-pen_writ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14357"/>
          <a:stretch/>
        </p:blipFill>
        <p:spPr bwMode="auto">
          <a:xfrm>
            <a:off x="5330538" y="5670833"/>
            <a:ext cx="1136073" cy="8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250874" y="5273943"/>
            <a:ext cx="152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35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6389 L 0.07014 -0.0629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4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-0.06389 L 0.09775 -0.0629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 animBg="1"/>
      <p:bldP spid="3" grpId="1" animBg="1"/>
      <p:bldP spid="12" grpId="0"/>
      <p:bldP spid="12" grpId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d.wallpaperswide.com/thumbs/tiger_sitting_majestic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233304" cy="24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598" y="4569584"/>
            <a:ext cx="327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Panthera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tigris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9661" y="658761"/>
            <a:ext cx="5564678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বৈজ্ঞানিক নাম দুটি কী একই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4495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Bos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i="1" dirty="0" err="1" smtClean="0">
                <a:latin typeface="NikoshBAN" pitchFamily="2" charset="0"/>
                <a:cs typeface="NikoshBAN" pitchFamily="2" charset="0"/>
              </a:rPr>
              <a:t>indicus</a:t>
            </a:r>
            <a:r>
              <a:rPr lang="en-US" sz="28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http://upload.wikimedia.org/wikipedia/commons/1/11/Bos_taurus_indic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76113"/>
            <a:ext cx="3356956" cy="22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5257799"/>
            <a:ext cx="777240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নাম দুটি একই নয় ।কারণ দুটি জীবে একই নাম ব্যবহারের অনুমতি নেই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7030" y="658760"/>
            <a:ext cx="2629939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 একই নয়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9" grpId="0" animBg="1"/>
      <p:bldP spid="9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iologydiscussion.com/wp-content/uploads/2014/09/clip_image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" t="3193" r="4728" b="24244"/>
          <a:stretch/>
        </p:blipFill>
        <p:spPr bwMode="auto">
          <a:xfrm>
            <a:off x="1295400" y="1524000"/>
            <a:ext cx="6878265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কয়েকজন বিজ্ঞানী যদি একই জীবকে  বিভিন্ন নামকরণ করেন তবে অগ্রাধিকার অনুযায়ী কার নাম গৃহীত হবে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0432" y="5816024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বিজ্ঞানী কর্তৃক গৃহীত নামটি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494</Words>
  <Application>Microsoft Office PowerPoint</Application>
  <PresentationFormat>On-screen Show (4:3)</PresentationFormat>
  <Paragraphs>97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name-class 9-Afroza nasreen sultana</dc:title>
  <dc:subject>Biology</dc:subject>
  <dc:creator>Afroza nasreen sultana</dc:creator>
  <cp:lastModifiedBy>Samung</cp:lastModifiedBy>
  <cp:revision>34</cp:revision>
  <dcterms:created xsi:type="dcterms:W3CDTF">2006-08-16T00:00:00Z</dcterms:created>
  <dcterms:modified xsi:type="dcterms:W3CDTF">2019-04-13T19:51:49Z</dcterms:modified>
</cp:coreProperties>
</file>