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1008" y="-102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51" y="648935"/>
            <a:ext cx="8640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695950"/>
          </a:xfrm>
          <a:prstGeom prst="rect">
            <a:avLst/>
          </a:prstGeom>
        </p:spPr>
      </p:pic>
      <p:pic>
        <p:nvPicPr>
          <p:cNvPr id="14" name="Picture 13" descr="amamja-1475971284-c7b64f8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20928"/>
            <a:ext cx="9144000" cy="5732272"/>
          </a:xfrm>
          <a:prstGeom prst="rect">
            <a:avLst/>
          </a:prstGeom>
        </p:spPr>
      </p:pic>
      <p:pic>
        <p:nvPicPr>
          <p:cNvPr id="15" name="Picture 14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3999" cy="5695950"/>
          </a:xfrm>
          <a:prstGeom prst="rect">
            <a:avLst/>
          </a:prstGeom>
        </p:spPr>
      </p:pic>
      <p:pic>
        <p:nvPicPr>
          <p:cNvPr id="16" name="Picture 15" descr="15586423102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pic>
        <p:nvPicPr>
          <p:cNvPr id="7" name="Picture 6" descr="img_20190405_1207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57250"/>
            <a:ext cx="9143998" cy="6000750"/>
          </a:xfrm>
          <a:prstGeom prst="rect">
            <a:avLst/>
          </a:prstGeom>
        </p:spPr>
      </p:pic>
      <p:pic>
        <p:nvPicPr>
          <p:cNvPr id="8" name="Picture 7" descr="boy-refusing-to-eat-his-vegetables-864522824-5c4b4f5546e0fb00018de8e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9143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গুরুত্বপুর্ণ বাক্যগুলো চিহ্নিত  করি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"ব্যাধিই সংক্রামক, স্বাস্থ্য নয়"এ উক্তিটি কোন প্রসংগে করা হয়েছে?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316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রোগব্যাধি সম্পর্কে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5854" y="3547437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অশিক্ষা ও কুসংস্কার সম্পর্কে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571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শিক্ষা সম্পর্কিত দৃষ্টিভঙ্গি প্রসঙ্গে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037" y="3429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বদ-অভ্যাস সম্পর্কে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499653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7" y="4798398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কলেজে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5491" y="4996538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7037" y="490637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যাদুঘরে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লাইব্রেরিতে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বিদ্যালয়ে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7801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'বই পড়া' প্রবন্ধে লেখকের মতে ,সাহিত্য চর্চা কোথায় হয়া উচিত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57230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1" y="3284598"/>
            <a:ext cx="381000" cy="704911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588172" y="4653695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47415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সাহিত্যচর্চা ও লাইব্রেরি কীভাবে সম্পর্কযুক্ত ?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"লাইব্রেরি হচ্ছে একরকম মনের হাসপাতাল" -বলতে লেখক কী বুঝিয়েছেন ?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'যে জাতির জ্ঞানের ভান্ডার শূন্য ,সে জাতির ধনের ভাঁড়েও ভবানী।'-উক্তিটি দ্বারা কী বোঝানো হয়েছে?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9043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'বৈষয়িক বুদ্ধি আমাদের শিক্ষাক্ষেত্রকে  একেবারে সীমাবদ্ধ করে ফেলেছে ' বই পড়া প্রবন্ধের আলোকে ব্যাখ্যা  কর ।  </a:t>
            </a:r>
          </a:p>
          <a:p>
            <a:pPr marL="465138" indent="-465138"/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' বই পড়ে মানুষের মন আনন্দরসে সিক্ত হয় । তাই মনের দাবি রক্ষা করতে হলে সাহিত্য চর্চা প্রয়োজন ' উক্তিটি  বই পড়া প্রবন্ধের আলোকে বিশ্লেষণ কর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09588" indent="-449263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'সমাজকে একটি সুন্দর জাতি উপহার দিতে হলে প্রয়োজন  লাইব্রেরির' উক্তিটির স্বপক্ষে তোমার মতামত দাও।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437698"/>
            <a:ext cx="5410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429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রজব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মিঠাপুকুর,রংপুর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2686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7200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o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88594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154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F:\rajab ahit\bangla 9-10\boi pora\boi pora pic\readin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16280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বই পড়ার আনন্দ ও সাহিত্যচর্চার প্রয়োজনীয়তা ব্যাখ্যা   করতে পারবে। 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সামাজিক জীবনে লাইব্রেরির গুরুত্ব ব্যাখ্যা করতে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আমাদের ত্রুটিপুর্ণ শিক্ষাব্যবস্থার  স্বরূপ বিশ্লেষণ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0198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36576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28600" y="2438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সম্পাদিত পত্রিকা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524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8600" y="30480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400" y="2286000"/>
            <a:ext cx="66294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১৮৬৮ সালের ৭ আগষ্ট , যশোরে । পৈত্রিক নিবাস পাবনার হরিপুর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399" y="2971800"/>
            <a:ext cx="6629401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ইংরেজি সাহিত্যে এম,এ  এবং ইংল্যান্ড থেকে ব্যারিস্টারি পাস।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5814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বীরবল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400" y="41910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বীরবলের হালখাতা,রায়তের কথা,প্রবন্ধ সংগ্রহ,পদচারণ,চার-ইয়ারি কথা</a:t>
            </a: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সবুজ পত্র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400" y="54102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১৯৪৬ সালের ২ সেপ্টেম্বর কলকাতায়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ramatha_chaudhur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1905000" cy="180109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ধারনা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ok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6858000" cy="4495800"/>
          </a:xfrm>
          <a:prstGeom prst="rect">
            <a:avLst/>
          </a:prstGeom>
        </p:spPr>
      </p:pic>
      <p:pic>
        <p:nvPicPr>
          <p:cNvPr id="9" name="Picture 8" descr="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65659" cy="6858000"/>
          </a:xfrm>
          <a:prstGeom prst="rect">
            <a:avLst/>
          </a:prstGeom>
        </p:spPr>
      </p:pic>
      <p:pic>
        <p:nvPicPr>
          <p:cNvPr id="10" name="Picture 9" descr="readin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524771" cy="6858000"/>
          </a:xfrm>
          <a:prstGeom prst="rect">
            <a:avLst/>
          </a:prstGeom>
        </p:spPr>
      </p:pic>
      <p:pic>
        <p:nvPicPr>
          <p:cNvPr id="13" name="Picture 12" descr="16603050_1875333829418347_807427905409545355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59" y="0"/>
            <a:ext cx="9144000" cy="6858000"/>
          </a:xfrm>
          <a:prstGeom prst="rect">
            <a:avLst/>
          </a:prstGeom>
        </p:spPr>
      </p:pic>
      <p:pic>
        <p:nvPicPr>
          <p:cNvPr id="8" name="Picture 7" descr="104902147-RTX3SM45-gold.530x298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2370" y="0"/>
            <a:ext cx="99671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586484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গতাসু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2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সুসার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কারদানী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48006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 দেহ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0205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প্রাচুর্য বা অর্থ সম্পদ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91363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বাহাদুরী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19531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উর্ধ্ববাহু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ohidbest_110591880053ef9c2a5edb45.77069263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303496"/>
            <a:ext cx="1600200" cy="1070356"/>
          </a:xfrm>
          <a:prstGeom prst="rect">
            <a:avLst/>
          </a:prstGeom>
        </p:spPr>
      </p:pic>
      <p:pic>
        <p:nvPicPr>
          <p:cNvPr id="19" name="Picture 18" descr="taka-nkvvos9usphkhjb0y6ww4fbvg2q20163cc4a1mk93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4533" y="2662809"/>
            <a:ext cx="1634067" cy="1047750"/>
          </a:xfrm>
          <a:prstGeom prst="rect">
            <a:avLst/>
          </a:prstGeom>
        </p:spPr>
      </p:pic>
      <p:pic>
        <p:nvPicPr>
          <p:cNvPr id="20" name="Picture 19" descr="6-5-300x2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533" y="5195316"/>
            <a:ext cx="1634067" cy="976884"/>
          </a:xfrm>
          <a:prstGeom prst="rect">
            <a:avLst/>
          </a:prstGeom>
        </p:spPr>
      </p:pic>
      <p:pic>
        <p:nvPicPr>
          <p:cNvPr id="21" name="Picture 20" descr="banda_14676138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532" y="3878580"/>
            <a:ext cx="1634067" cy="1039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332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Proshanto Kumar Das</cp:lastModifiedBy>
  <cp:revision>36</cp:revision>
  <dcterms:created xsi:type="dcterms:W3CDTF">2006-08-16T00:00:00Z</dcterms:created>
  <dcterms:modified xsi:type="dcterms:W3CDTF">2019-06-14T08:12:52Z</dcterms:modified>
</cp:coreProperties>
</file>