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73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EB0F1-64BA-4A8B-A659-AD03B97D97B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400DF-3D00-4F29-A4BB-CE0E5593B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22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9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47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53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13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03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62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57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36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2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34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95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92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Samaresh</a:t>
            </a:r>
            <a:r>
              <a:rPr lang="en-US" dirty="0" smtClean="0"/>
              <a:t> Chandra </a:t>
            </a:r>
            <a:r>
              <a:rPr lang="en-US" dirty="0" err="1" smtClean="0"/>
              <a:t>Saha</a:t>
            </a:r>
            <a:r>
              <a:rPr lang="en-US" dirty="0" smtClean="0"/>
              <a:t>, Assistant Teacher</a:t>
            </a:r>
            <a:r>
              <a:rPr lang="en-US" b="1" baseline="0" dirty="0" smtClean="0"/>
              <a:t> , </a:t>
            </a:r>
            <a:r>
              <a:rPr lang="en-US" dirty="0" err="1" smtClean="0"/>
              <a:t>Saberunnessa</a:t>
            </a:r>
            <a:r>
              <a:rPr lang="en-US" dirty="0" smtClean="0"/>
              <a:t> Girls</a:t>
            </a:r>
            <a:r>
              <a:rPr lang="en-US" baseline="0" dirty="0" smtClean="0"/>
              <a:t> High School, </a:t>
            </a:r>
            <a:r>
              <a:rPr lang="en-US" baseline="0" dirty="0" err="1" smtClean="0"/>
              <a:t>Kendua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Netrakona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400DF-3D00-4F29-A4BB-CE0E5593B4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119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5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8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38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96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1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6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4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6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96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83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0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CC560-0D32-4E1F-B76C-584EDB4B8E6B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21A27-51FF-4AA5-8E11-3C23DFE70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5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.gif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gi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  <p:pic>
        <p:nvPicPr>
          <p:cNvPr id="3" name="Picture 2" descr="http://www.jugantor.com/old/assets/images/news_images/2015/09/30/thumbnails/3_330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42" b="98947" l="1167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19" y="0"/>
            <a:ext cx="10275748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4870" y="4675195"/>
            <a:ext cx="9824403" cy="26468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3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  <p:grpSp>
        <p:nvGrpSpPr>
          <p:cNvPr id="3" name="Group 2"/>
          <p:cNvGrpSpPr/>
          <p:nvPr/>
        </p:nvGrpSpPr>
        <p:grpSpPr>
          <a:xfrm>
            <a:off x="110490" y="1298284"/>
            <a:ext cx="13193487" cy="5105404"/>
            <a:chOff x="-1752600" y="1428284"/>
            <a:chExt cx="13062858" cy="5105404"/>
          </a:xfrm>
        </p:grpSpPr>
        <p:sp>
          <p:nvSpPr>
            <p:cNvPr id="4" name="Flowchart: Delay 3"/>
            <p:cNvSpPr/>
            <p:nvPr/>
          </p:nvSpPr>
          <p:spPr>
            <a:xfrm rot="16200000">
              <a:off x="2060339" y="1500838"/>
              <a:ext cx="5105404" cy="4960296"/>
            </a:xfrm>
            <a:prstGeom prst="flowChartDelay">
              <a:avLst/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1752600" y="3732921"/>
              <a:ext cx="13062858" cy="28007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4400" b="1" dirty="0" err="1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mg‡ik</a:t>
              </a:r>
              <a:r>
                <a:rPr lang="en-US" sz="44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 P›`ª </a:t>
              </a:r>
              <a:r>
                <a:rPr lang="en-US" sz="4400" b="1" dirty="0" err="1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mvnv</a:t>
              </a:r>
              <a:endParaRPr lang="en-US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endParaRPr>
            </a:p>
            <a:p>
              <a:pPr algn="ctr">
                <a:defRPr/>
              </a:pPr>
              <a:r>
                <a:rPr lang="en-US" sz="2800" b="1" dirty="0" err="1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endPara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en-US" sz="2800" dirty="0" err="1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utonnyMJ" pitchFamily="2" charset="0"/>
                  <a:cs typeface="SutonnyMJ" pitchFamily="2" charset="0"/>
                </a:rPr>
                <a:t>mv‡eiæ‡bœQv</a:t>
              </a:r>
              <a:r>
                <a:rPr lang="en-US" sz="2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utonnyMJ" pitchFamily="2" charset="0"/>
                  <a:cs typeface="SutonnyMJ" pitchFamily="2" charset="0"/>
                </a:rPr>
                <a:t>evwjKv</a:t>
              </a:r>
              <a:r>
                <a:rPr lang="en-US" sz="2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SutonnyMJ" pitchFamily="2" charset="0"/>
                  <a:cs typeface="SutonnyMJ" pitchFamily="2" charset="0"/>
                </a:rPr>
                <a:t> D”P</a:t>
              </a:r>
              <a:r>
                <a:rPr lang="en-US" sz="28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বিদ্যালয়</a:t>
              </a:r>
              <a:r>
                <a:rPr lang="en-US" sz="24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‡K›`</a:t>
              </a:r>
              <a:r>
                <a:rPr lang="en-US" sz="2800" b="1" dirty="0" err="1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yqv</a:t>
              </a:r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, †</a:t>
              </a:r>
              <a:r>
                <a:rPr lang="en-US" sz="2800" b="1" dirty="0" err="1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bÎ‡Kvbv</a:t>
              </a:r>
              <a:endPara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endParaRPr>
            </a:p>
            <a:p>
              <a:pPr algn="ctr">
                <a:defRPr/>
              </a:pPr>
              <a:r>
                <a:rPr lang="en-US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০১</a:t>
              </a:r>
              <a:r>
                <a:rPr lang="en-US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utonnyMJ" pitchFamily="2" charset="0"/>
                  <a:cs typeface="SutonnyMJ" pitchFamily="2" charset="0"/>
                </a:rPr>
                <a:t>712394899</a:t>
              </a:r>
              <a:endParaRPr lang="en-US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en-US" sz="20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rPr>
                <a:t>E-mail:- saha2178@yahoo.com</a:t>
              </a:r>
              <a:endParaRPr lang="en-US" sz="2000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3893" y="1501138"/>
              <a:ext cx="1908614" cy="229033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4030540" y="339913"/>
            <a:ext cx="4617720" cy="1477328"/>
          </a:xfrm>
          <a:prstGeom prst="rect">
            <a:avLst/>
          </a:prstGeom>
        </p:spPr>
        <p:txBody>
          <a:bodyPr wrap="square">
            <a:prstTxWarp prst="textTriangle">
              <a:avLst/>
            </a:prstTxWarp>
            <a:spAutoFit/>
          </a:bodyPr>
          <a:lstStyle/>
          <a:p>
            <a:r>
              <a:rPr lang="bn-BD" sz="7200" b="1" dirty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24" y="1304172"/>
            <a:ext cx="2667000" cy="4495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036" y="1508888"/>
            <a:ext cx="2667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6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3" y="0"/>
            <a:ext cx="12231753" cy="6858000"/>
          </a:xfrm>
          <a:prstGeom prst="rect">
            <a:avLst/>
          </a:prstGeom>
          <a:effectLst/>
        </p:spPr>
      </p:pic>
      <p:grpSp>
        <p:nvGrpSpPr>
          <p:cNvPr id="2" name="Group 1"/>
          <p:cNvGrpSpPr/>
          <p:nvPr/>
        </p:nvGrpSpPr>
        <p:grpSpPr>
          <a:xfrm>
            <a:off x="-865009" y="1241946"/>
            <a:ext cx="13193487" cy="5246910"/>
            <a:chOff x="-2314458" y="1218540"/>
            <a:chExt cx="13062858" cy="5246910"/>
          </a:xfrm>
        </p:grpSpPr>
        <p:sp>
          <p:nvSpPr>
            <p:cNvPr id="3" name="Flowchart: Delay 2"/>
            <p:cNvSpPr/>
            <p:nvPr/>
          </p:nvSpPr>
          <p:spPr>
            <a:xfrm rot="16200000">
              <a:off x="1627511" y="1267729"/>
              <a:ext cx="5246910" cy="5148532"/>
            </a:xfrm>
            <a:prstGeom prst="flowChartDelay">
              <a:avLst/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-2314458" y="2239806"/>
              <a:ext cx="13062858" cy="3724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endParaRPr lang="en-US" sz="44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 defTabSz="457200"/>
              <a:r>
                <a:rPr lang="bn-BD" sz="4400" dirty="0" smtClean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শ্রেণিঃ</a:t>
              </a:r>
              <a:r>
                <a:rPr lang="en-US" sz="4400" dirty="0" smtClean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ষষ্ঠ</a:t>
              </a:r>
              <a:endPara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 defTabSz="457200"/>
              <a:r>
                <a:rPr lang="bn-BD" sz="4400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বিষয়ঃ </a:t>
              </a:r>
              <a:r>
                <a:rPr lang="en-US" sz="4400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sz="4400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400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যোগযোগ</a:t>
              </a:r>
              <a:r>
                <a:rPr lang="en-US" sz="4400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</a:t>
              </a:r>
              <a:endParaRPr lang="bn-BD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 defTabSz="457200"/>
              <a:r>
                <a:rPr lang="bn-BD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পাঠের বিষয়ঃ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400" b="1" dirty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তথ্য  ও যোগাযোগ প্রযুক্তির ধারনা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ctr" defTabSz="457200"/>
              <a:r>
                <a:rPr lang="bn-BD" sz="4000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সময়ঃ ৪০ মিনিট</a:t>
              </a:r>
            </a:p>
            <a:p>
              <a:pPr algn="ctr" defTabSz="457200"/>
              <a:r>
                <a:rPr lang="bn-BD" sz="4000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তারিখঃ</a:t>
              </a:r>
              <a:r>
                <a:rPr lang="en-US" sz="4000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১৫/০৯/২০১৯ </a:t>
              </a:r>
              <a:r>
                <a:rPr lang="en-US" sz="4000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ইং</a:t>
              </a:r>
              <a:endParaRPr lang="bn-BD" sz="4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409824" y="1573332"/>
            <a:ext cx="2643820" cy="993908"/>
          </a:xfrm>
          <a:prstGeom prst="rect">
            <a:avLst/>
          </a:prstGeom>
        </p:spPr>
        <p:txBody>
          <a:bodyPr wrap="none">
            <a:prstTxWarp prst="textTriangle">
              <a:avLst/>
            </a:prstTxWarp>
            <a:spAutoFit/>
          </a:bodyPr>
          <a:lstStyle/>
          <a:p>
            <a:pPr algn="ctr" defTabSz="457200"/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24" y="1304172"/>
            <a:ext cx="2667000" cy="449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230" y="1877360"/>
            <a:ext cx="2667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7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224" y="1668598"/>
            <a:ext cx="2691831" cy="158159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355464" y="3722439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মোবাইল ফোন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3096" y="3363938"/>
            <a:ext cx="1316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টেলিফোন 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40572" y="3333163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রেডিও 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2446" y="5918102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টেলিভিশন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85005" y="6031094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ভিডিও ক্যামেরা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86940" y="5795623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ক্যামেরা 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68768" y="539290"/>
            <a:ext cx="80054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এসো নিচের ছবিগুলো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লক্ষ্য করি......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42" y="1663759"/>
            <a:ext cx="2952750" cy="17979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67" y="1518074"/>
            <a:ext cx="2876550" cy="15906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50" y="4049544"/>
            <a:ext cx="1937333" cy="17883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41" y="4315909"/>
            <a:ext cx="3095625" cy="1476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814" y="3750186"/>
            <a:ext cx="3424035" cy="20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3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  <p:sp>
        <p:nvSpPr>
          <p:cNvPr id="3" name="Rectangle 2"/>
          <p:cNvSpPr/>
          <p:nvPr/>
        </p:nvSpPr>
        <p:spPr>
          <a:xfrm>
            <a:off x="3820477" y="557864"/>
            <a:ext cx="4566284" cy="769441"/>
          </a:xfrm>
          <a:prstGeom prst="rect">
            <a:avLst/>
          </a:prstGeom>
        </p:spPr>
        <p:txBody>
          <a:bodyPr wrap="square">
            <a:prstTxWarp prst="textTriangle">
              <a:avLst/>
            </a:prstTxWarp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6857" y="1497073"/>
            <a:ext cx="1288707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indent="-623888" algn="just">
              <a:defRPr/>
            </a:pPr>
            <a:r>
              <a:rPr lang="bn-BD" sz="36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en-US" sz="36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 শিক্ষার্থীরা</a:t>
            </a:r>
            <a:r>
              <a:rPr lang="en-US" sz="360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—</a:t>
            </a:r>
          </a:p>
          <a:p>
            <a:pPr marL="623888" indent="-623888" algn="just">
              <a:defRPr/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 </a:t>
            </a: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কি তা বলতে পারবে। </a:t>
            </a:r>
          </a:p>
          <a:p>
            <a:endParaRPr lang="bn-BD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 2"/>
              <a:buChar char="?"/>
            </a:pPr>
            <a:r>
              <a:rPr lang="b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প্রতিদিন ব্যবহার করি এমন কিছু তথ্য ও যোগাযোগ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নাম বলতে পারবে।</a:t>
            </a:r>
            <a:endParaRPr lang="bn-IN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 2"/>
              <a:buChar char="?"/>
            </a:pP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 2"/>
              <a:buChar char="?"/>
            </a:pP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 2"/>
              <a:buChar char="?"/>
            </a:pPr>
            <a:endParaRPr lang="bn-BD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06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57200" y="1543737"/>
            <a:ext cx="5257800" cy="2967526"/>
            <a:chOff x="836529" y="1579983"/>
            <a:chExt cx="3657600" cy="2809910"/>
          </a:xfrm>
        </p:grpSpPr>
        <p:pic>
          <p:nvPicPr>
            <p:cNvPr id="4" name="Picture 3" descr="Screen Clippi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529" y="1579983"/>
              <a:ext cx="3657600" cy="280991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946" y="1579983"/>
              <a:ext cx="896303" cy="727121"/>
            </a:xfrm>
            <a:prstGeom prst="rect">
              <a:avLst/>
            </a:prstGeom>
          </p:spPr>
        </p:pic>
      </p:grp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" r="3637"/>
          <a:stretch/>
        </p:blipFill>
        <p:spPr>
          <a:xfrm>
            <a:off x="6078785" y="1380138"/>
            <a:ext cx="4924497" cy="3131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1652280" y="564671"/>
            <a:ext cx="719844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নিচের ছবিগুলো লক্ষ্য করি ...</a:t>
            </a:r>
            <a:endParaRPr lang="en-US" sz="48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80428" y="5020344"/>
            <a:ext cx="31406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টিভিকে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স্টবেরি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চাষের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   </a:t>
            </a:r>
            <a:r>
              <a:rPr lang="en-US" sz="3200" b="1" dirty="0" err="1">
                <a:solidFill>
                  <a:srgbClr val="C00000"/>
                </a:solidFill>
              </a:rPr>
              <a:t>শুনে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কৃষি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চাষ</a:t>
            </a:r>
            <a:r>
              <a:rPr lang="en-US" sz="3200" b="1" dirty="0">
                <a:solidFill>
                  <a:srgbClr val="C00000"/>
                </a:solidFill>
              </a:rPr>
              <a:t>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1537593" y="4878670"/>
            <a:ext cx="4168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</a:rPr>
              <a:t>সাগরে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সংবাদ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শুনার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জন্য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জেলের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নৌকায়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রেডিও</a:t>
            </a:r>
            <a:r>
              <a:rPr lang="en-US" sz="3600" b="1" dirty="0">
                <a:solidFill>
                  <a:srgbClr val="FF0000"/>
                </a:solidFill>
              </a:rPr>
              <a:t>।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83080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LKING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83334" y="687245"/>
            <a:ext cx="8731011" cy="4191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154680" y="5057657"/>
            <a:ext cx="6007202" cy="1200329"/>
          </a:xfrm>
          <a:prstGeom prst="rect">
            <a:avLst/>
          </a:prstGeom>
          <a:ln>
            <a:noFill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050" dirty="0">
              <a:latin typeface="NikoshBAN" pitchFamily="2" charset="0"/>
              <a:cs typeface="NikoshBAN" pitchFamily="2" charset="0"/>
            </a:endParaRPr>
          </a:p>
          <a:p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মোবাইলের ব্যবহার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774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9680" y="640076"/>
            <a:ext cx="9397898" cy="441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3972687" y="5397928"/>
            <a:ext cx="4261866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মোবাইলে এসএমএস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5563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>
          <a:xfrm>
            <a:off x="594360" y="630940"/>
            <a:ext cx="10464800" cy="4686300"/>
            <a:chOff x="914400" y="381000"/>
            <a:chExt cx="6604000" cy="4064000"/>
          </a:xfrm>
        </p:grpSpPr>
        <p:pic>
          <p:nvPicPr>
            <p:cNvPr id="4" name="Picture 2" descr="C:\Users\LAB_3_User\Desktop\Rezaul\ICT Image\jsc-result-techshohor-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4400" y="381000"/>
              <a:ext cx="6604000" cy="4064000"/>
            </a:xfrm>
            <a:prstGeom prst="rect">
              <a:avLst/>
            </a:prstGeom>
            <a:noFill/>
          </p:spPr>
        </p:pic>
        <p:pic>
          <p:nvPicPr>
            <p:cNvPr id="5" name="Picture 3" descr="C:\Users\LAB_3_User\Desktop\Rezaul\ICT Image\ssc_result201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19600" y="381000"/>
              <a:ext cx="3048000" cy="1843088"/>
            </a:xfrm>
            <a:prstGeom prst="rect">
              <a:avLst/>
            </a:prstGeom>
            <a:noFill/>
          </p:spPr>
        </p:pic>
      </p:grpSp>
      <p:sp>
        <p:nvSpPr>
          <p:cNvPr id="6" name="Snip Single Corner Rectangle 5"/>
          <p:cNvSpPr/>
          <p:nvPr/>
        </p:nvSpPr>
        <p:spPr>
          <a:xfrm>
            <a:off x="1932354" y="5624330"/>
            <a:ext cx="8432800" cy="647700"/>
          </a:xfrm>
          <a:prstGeom prst="snip1Rect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দেখছে</a:t>
            </a:r>
            <a:endParaRPr lang="bn-BD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6239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37" y="1518198"/>
            <a:ext cx="1432992" cy="8470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10" y="1245886"/>
            <a:ext cx="4681716" cy="3520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69" y="1272136"/>
            <a:ext cx="4649191" cy="34963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614" y="1245886"/>
            <a:ext cx="4628668" cy="3480954"/>
          </a:xfrm>
          <a:prstGeom prst="rect">
            <a:avLst/>
          </a:prstGeom>
        </p:spPr>
      </p:pic>
      <p:sp>
        <p:nvSpPr>
          <p:cNvPr id="7" name="Snip Single Corner Rectangle 6"/>
          <p:cNvSpPr/>
          <p:nvPr/>
        </p:nvSpPr>
        <p:spPr>
          <a:xfrm>
            <a:off x="1167606" y="4993515"/>
            <a:ext cx="9835613" cy="1173152"/>
          </a:xfrm>
          <a:prstGeom prst="snip1Rect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জানার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উপায়</a:t>
            </a:r>
            <a:endParaRPr lang="bn-BD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 rot="20866692">
            <a:off x="7278344" y="1865091"/>
            <a:ext cx="1362434" cy="10226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RESULT</a:t>
            </a:r>
          </a:p>
        </p:txBody>
      </p:sp>
    </p:spTree>
    <p:extLst>
      <p:ext uri="{BB962C8B-B14F-4D97-AF65-F5344CB8AC3E}">
        <p14:creationId xmlns:p14="http://schemas.microsoft.com/office/powerpoint/2010/main" val="67206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0.01667 -0.05324 L 0.05325 -0.10879 L 0.11823 -0.14444 L 0.18659 -0.15324 L 0.22148 -0.13981 L 0.24167 -0.10648 L 0.24167 -0.04444 L 0.24167 -0.0243 L 0.25156 -0.07106 L 0.28164 -0.1243 L 0.35833 -0.16204 L 0.42825 -0.17315 L 0.4849 -0.14884 L 0.51667 -0.09329 L 0.53333 -0.0243 L 0.55156 0.08009 L 0.55156 0.08033 L 0.55156 0.08241 " pathEditMode="relative" rAng="0" ptsTypes="AAAAAAAAAAAAAAAAA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78" y="-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37002" y="334219"/>
            <a:ext cx="4667757" cy="76944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72840" y="2330259"/>
            <a:ext cx="6385560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আমাদের দৈনন্দিন জীবনে ব্যবহৃত প্রযুক্তি গুলোর একটি তালিকা তৈরী কর।</a:t>
            </a:r>
            <a:endParaRPr lang="en-US" sz="3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485900" y="2053260"/>
            <a:ext cx="1481089" cy="1754326"/>
          </a:xfrm>
          <a:prstGeom prst="homePlat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 এবং গ দল</a:t>
            </a:r>
            <a:endParaRPr lang="en-US" sz="3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72840" y="4383221"/>
            <a:ext cx="6690360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ব্যবহারের সুবিধা গুলো লেখ।</a:t>
            </a:r>
            <a:endParaRPr lang="en-US" sz="3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485900" y="4146840"/>
            <a:ext cx="1481090" cy="1938992"/>
          </a:xfrm>
          <a:prstGeom prst="homePlat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 এবং ঘ দল</a:t>
            </a:r>
            <a:endParaRPr lang="en-US" sz="4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7424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90701" y="3228424"/>
            <a:ext cx="8483600" cy="762000"/>
          </a:xfrm>
          <a:prstGeom prst="round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  <a:sym typeface="Wingdings 2"/>
              </a:rPr>
              <a:t>২</a:t>
            </a:r>
            <a:r>
              <a:rPr lang="bn-IN" sz="3200" b="1" dirty="0">
                <a:latin typeface="NikoshBAN" pitchFamily="2" charset="0"/>
                <a:cs typeface="NikoshBAN" pitchFamily="2" charset="0"/>
                <a:sym typeface="Wingdings 2"/>
              </a:rPr>
              <a:t>। </a:t>
            </a:r>
            <a:r>
              <a:rPr lang="bn-BD" sz="3200" b="1" dirty="0">
                <a:latin typeface="NikoshBAN" pitchFamily="2" charset="0"/>
                <a:cs typeface="NikoshBAN" pitchFamily="2" charset="0"/>
                <a:sym typeface="Wingdings 2"/>
              </a:rPr>
              <a:t>আবহাওয়ার খবর পেতে কোন প্রযুক্তি ব্যবহার করা হয়?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90700" y="4247048"/>
            <a:ext cx="8585201" cy="1143000"/>
          </a:xfrm>
          <a:prstGeom prst="round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bn-IN" sz="3400" b="1" dirty="0">
              <a:latin typeface="NikoshBAN" pitchFamily="2" charset="0"/>
              <a:cs typeface="NikoshBAN" pitchFamily="2" charset="0"/>
              <a:sym typeface="Wingdings 2"/>
            </a:endParaRPr>
          </a:p>
          <a:p>
            <a:pPr algn="just"/>
            <a:r>
              <a:rPr lang="en-US" sz="3400" b="1" dirty="0">
                <a:latin typeface="NikoshBAN" pitchFamily="2" charset="0"/>
                <a:cs typeface="NikoshBAN" pitchFamily="2" charset="0"/>
                <a:sym typeface="Wingdings 2"/>
              </a:rPr>
              <a:t>৩</a:t>
            </a:r>
            <a:r>
              <a:rPr lang="bn-IN" sz="3400" b="1" dirty="0">
                <a:latin typeface="NikoshBAN" pitchFamily="2" charset="0"/>
                <a:cs typeface="NikoshBAN" pitchFamily="2" charset="0"/>
                <a:sym typeface="Wingdings 2"/>
              </a:rPr>
              <a:t>।</a:t>
            </a:r>
            <a:r>
              <a:rPr lang="bn-BD" sz="3400" b="1" dirty="0">
                <a:latin typeface="NikoshBAN" pitchFamily="2" charset="0"/>
                <a:cs typeface="NikoshBAN" pitchFamily="2" charset="0"/>
                <a:sym typeface="Wingdings 2"/>
              </a:rPr>
              <a:t> কোন</a:t>
            </a:r>
            <a:r>
              <a:rPr lang="bn-BD" sz="3600" b="1" dirty="0">
                <a:latin typeface="NikoshBAN" pitchFamily="2" charset="0"/>
                <a:cs typeface="NikoshBAN" pitchFamily="2" charset="0"/>
                <a:sym typeface="Wingdings 2"/>
              </a:rPr>
              <a:t> প্রযুক্তি</a:t>
            </a:r>
            <a:r>
              <a:rPr lang="bn-IN" sz="3400" b="1" dirty="0"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bn-BD" sz="3400" b="1" dirty="0">
                <a:latin typeface="NikoshBAN" pitchFamily="2" charset="0"/>
                <a:cs typeface="NikoshBAN" pitchFamily="2" charset="0"/>
                <a:sym typeface="Wingdings 2"/>
              </a:rPr>
              <a:t> আবিস্কারের ফলে তথ্য বিনিময় একটি নতুন জগতে পা দিয়েছে?</a:t>
            </a:r>
            <a:endParaRPr lang="bn-IN" sz="3400" b="1" dirty="0">
              <a:latin typeface="NikoshBAN" pitchFamily="2" charset="0"/>
              <a:cs typeface="NikoshBAN" pitchFamily="2" charset="0"/>
              <a:sym typeface="Wingdings 2"/>
            </a:endParaRPr>
          </a:p>
          <a:p>
            <a:pPr algn="just"/>
            <a:r>
              <a:rPr lang="bn-BD" sz="3400" b="1" dirty="0">
                <a:latin typeface="NikoshBAN" pitchFamily="2" charset="0"/>
                <a:cs typeface="NikoshBAN" pitchFamily="2" charset="0"/>
                <a:sym typeface="Wingdings 2"/>
              </a:rPr>
              <a:t>     </a:t>
            </a:r>
            <a:endParaRPr lang="en-US" sz="3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2367217" y="381000"/>
            <a:ext cx="5682488" cy="1371600"/>
          </a:xfrm>
          <a:prstGeom prst="downArrowCallout">
            <a:avLst>
              <a:gd name="adj1" fmla="val 19366"/>
              <a:gd name="adj2" fmla="val 21649"/>
              <a:gd name="adj3" fmla="val 18427"/>
              <a:gd name="adj4" fmla="val 70611"/>
            </a:avLst>
          </a:prstGeom>
          <a:gradFill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6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90701" y="2209800"/>
            <a:ext cx="8483601" cy="762000"/>
          </a:xfrm>
          <a:prstGeom prst="round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IN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  <a:sym typeface="Wingdings 2" panose="05020102010507070707" pitchFamily="18" charset="2"/>
            </a:endParaRPr>
          </a:p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১। </a:t>
            </a:r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পরীক্ষার ফলাফল কিভাবে জানা যায়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5549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533400"/>
            <a:ext cx="11029026" cy="5791200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6535721" y="533400"/>
            <a:ext cx="4927647" cy="226466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কাজে কোন তথ্য ও যোগাযোগ প্রযুক্তি ব্যবহার </a:t>
            </a:r>
            <a:r>
              <a:rPr lang="en-US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 তালিকা তৈরি কর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49882" y="1265446"/>
            <a:ext cx="3098973" cy="1532614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/>
              <a:t>বাড়ি</a:t>
            </a:r>
            <a:r>
              <a:rPr lang="en-US" sz="6000" b="1" dirty="0"/>
              <a:t> </a:t>
            </a:r>
            <a:r>
              <a:rPr lang="en-US" sz="6000" b="1" dirty="0" err="1"/>
              <a:t>কাজ</a:t>
            </a:r>
            <a:endParaRPr lang="en-US" sz="6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7721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" y="172689"/>
            <a:ext cx="11486172" cy="65126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03960" y="630941"/>
            <a:ext cx="1005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আবারো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আগামী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ক্লাসের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আমন্ত্রণ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জানিয়ে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বিদায়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নিচ্ছি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0365" y="3974252"/>
            <a:ext cx="403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ধন্যবাদ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4" y="0"/>
            <a:ext cx="12231753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1901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458</Words>
  <Application>Microsoft Office PowerPoint</Application>
  <PresentationFormat>Widescreen</PresentationFormat>
  <Paragraphs>88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SutonnyMJ</vt:lpstr>
      <vt:lpstr>Times New Roman</vt:lpstr>
      <vt:lpstr>Vrinda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Night</dc:creator>
  <cp:lastModifiedBy>night</cp:lastModifiedBy>
  <cp:revision>86</cp:revision>
  <dcterms:created xsi:type="dcterms:W3CDTF">2019-09-14T07:28:42Z</dcterms:created>
  <dcterms:modified xsi:type="dcterms:W3CDTF">2019-10-17T06:25:53Z</dcterms:modified>
</cp:coreProperties>
</file>