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9" r:id="rId4"/>
    <p:sldId id="260" r:id="rId5"/>
    <p:sldId id="265" r:id="rId6"/>
    <p:sldId id="261" r:id="rId7"/>
    <p:sldId id="262" r:id="rId8"/>
    <p:sldId id="271" r:id="rId9"/>
    <p:sldId id="263" r:id="rId10"/>
    <p:sldId id="274" r:id="rId11"/>
    <p:sldId id="264" r:id="rId12"/>
    <p:sldId id="273" r:id="rId13"/>
    <p:sldId id="266" r:id="rId14"/>
    <p:sldId id="275" r:id="rId15"/>
    <p:sldId id="272" r:id="rId16"/>
    <p:sldId id="268" r:id="rId17"/>
    <p:sldId id="269" r:id="rId18"/>
    <p:sldId id="27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F2F7FC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66268B-3FD1-48C9-854D-CB2F18F07927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61915E-4A4E-4A98-B862-A6B9B3F5C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727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61915E-4A4E-4A98-B862-A6B9B3F5C56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365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101F80-A57A-457C-9C9A-321A4144EB0C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40BE0-250C-426F-8984-58AF40236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469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101F80-A57A-457C-9C9A-321A4144EB0C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40BE0-250C-426F-8984-58AF40236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104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101F80-A57A-457C-9C9A-321A4144EB0C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40BE0-250C-426F-8984-58AF40236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1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101F80-A57A-457C-9C9A-321A4144EB0C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40BE0-250C-426F-8984-58AF40236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729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101F80-A57A-457C-9C9A-321A4144EB0C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40BE0-250C-426F-8984-58AF40236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2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101F80-A57A-457C-9C9A-321A4144EB0C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40BE0-250C-426F-8984-58AF40236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596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101F80-A57A-457C-9C9A-321A4144EB0C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40BE0-250C-426F-8984-58AF40236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030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101F80-A57A-457C-9C9A-321A4144EB0C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40BE0-250C-426F-8984-58AF40236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740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101F80-A57A-457C-9C9A-321A4144EB0C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40BE0-250C-426F-8984-58AF40236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072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101F80-A57A-457C-9C9A-321A4144EB0C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40BE0-250C-426F-8984-58AF40236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849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101F80-A57A-457C-9C9A-321A4144EB0C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F40BE0-250C-426F-8984-58AF40236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723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15770" y="-4939"/>
            <a:ext cx="12223539" cy="6895174"/>
          </a:xfrm>
          <a:prstGeom prst="rect">
            <a:avLst/>
          </a:prstGeom>
          <a:solidFill>
            <a:srgbClr val="F2F7FC"/>
          </a:solidFill>
        </p:spPr>
      </p:pic>
      <p:sp>
        <p:nvSpPr>
          <p:cNvPr id="8" name="TextBox 7"/>
          <p:cNvSpPr txBox="1"/>
          <p:nvPr userDrawn="1"/>
        </p:nvSpPr>
        <p:spPr>
          <a:xfrm>
            <a:off x="9856695" y="6239435"/>
            <a:ext cx="2765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latin typeface="Edwardian Script ITC" panose="030303020407070D0804" pitchFamily="66" charset="0"/>
              </a:rPr>
              <a:t>Rukshana Yasmin</a:t>
            </a:r>
            <a:endParaRPr lang="en-US" sz="2400" b="1" dirty="0">
              <a:latin typeface="Edwardian Script ITC" panose="030303020407070D08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920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png"/><Relationship Id="rId7" Type="http://schemas.openxmlformats.org/officeDocument/2006/relationships/image" Target="../media/image23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09" y="904055"/>
            <a:ext cx="6398849" cy="444028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763658" y="1851645"/>
            <a:ext cx="4750018" cy="3154710"/>
          </a:xfrm>
          <a:prstGeom prst="rect">
            <a:avLst/>
          </a:prstGeom>
        </p:spPr>
        <p:txBody>
          <a:bodyPr wrap="none">
            <a:spAutoFit/>
            <a:scene3d>
              <a:camera prst="perspectiveAbove"/>
              <a:lightRig rig="threePt" dir="t"/>
            </a:scene3d>
            <a:sp3d extrusionH="57150" contourW="57150">
              <a:bevelT w="50800" h="260350" prst="slope"/>
              <a:contourClr>
                <a:srgbClr val="00B050"/>
              </a:contourClr>
            </a:sp3d>
          </a:bodyPr>
          <a:lstStyle/>
          <a:p>
            <a:r>
              <a:rPr lang="en-US" sz="199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স্বাগত</a:t>
            </a:r>
          </a:p>
        </p:txBody>
      </p:sp>
    </p:spTree>
    <p:extLst>
      <p:ext uri="{BB962C8B-B14F-4D97-AF65-F5344CB8AC3E}">
        <p14:creationId xmlns:p14="http://schemas.microsoft.com/office/powerpoint/2010/main" val="61972288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5638799" y="501555"/>
            <a:ext cx="1184032" cy="5882186"/>
          </a:xfrm>
          <a:prstGeom prst="ellipse">
            <a:avLst/>
          </a:prstGeom>
          <a:ln w="28575">
            <a:solidFill>
              <a:schemeClr val="tx1"/>
            </a:solidFill>
          </a:ln>
          <a:scene3d>
            <a:camera prst="isometricOffAxis2Left">
              <a:rot lat="1200000" lon="2400000" rev="0"/>
            </a:camera>
            <a:lightRig rig="threePt" dir="t"/>
          </a:scene3d>
          <a:sp3d extrusionH="76200" contourW="12700">
            <a:bevelT w="114300" prst="hardEdge"/>
            <a:extrusionClr>
              <a:schemeClr val="accent1">
                <a:lumMod val="75000"/>
              </a:schemeClr>
            </a:extrusionClr>
            <a:contourClr>
              <a:srgbClr val="00B0F0"/>
            </a:contourClr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wordArtVert" rtlCol="0" anchor="ctr"/>
          <a:lstStyle/>
          <a:p>
            <a:pPr algn="ctr"/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792871" y="3609411"/>
            <a:ext cx="406703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 চতুর্থ</a:t>
            </a:r>
            <a:endParaRPr lang="bn-IN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বিষয়ঃ 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শিরোনামঃ পাখি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 জগ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বড় বোন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......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পাখিদের কথা।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ছাত্র-ছাত্রীঃ ৫০ জন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 ৫০মিঃ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9994" y="3794077"/>
            <a:ext cx="489589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রোকসানা ইয়াসমিন</a:t>
            </a:r>
          </a:p>
          <a:p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মল্লিকপুর মডেল সরকারি প্রাথমিক বিদ্যালয়</a:t>
            </a:r>
          </a:p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সুনামগঞ্জ সদর, সুনামগঞ্জ। </a:t>
            </a:r>
          </a:p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ID: rukshanayasmin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28" t="2787" r="26398" b="60597"/>
          <a:stretch/>
        </p:blipFill>
        <p:spPr>
          <a:xfrm>
            <a:off x="1590040" y="773597"/>
            <a:ext cx="2442950" cy="2620370"/>
          </a:xfrm>
          <a:prstGeom prst="ellipse">
            <a:avLst/>
          </a:prstGeom>
          <a:ln w="190500" cap="rnd">
            <a:solidFill>
              <a:schemeClr val="accent5">
                <a:lumMod val="60000"/>
                <a:lumOff val="4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054" y="655093"/>
            <a:ext cx="2495300" cy="2729552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1">
                <a:lumMod val="75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4036061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9" y="1502531"/>
            <a:ext cx="4953000" cy="3248025"/>
          </a:xfrm>
          <a:prstGeom prst="rect">
            <a:avLst/>
          </a:prstGeom>
          <a:ln w="88900" cap="sq" cmpd="thickThin">
            <a:solidFill>
              <a:srgbClr val="00B0F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127" y="1502532"/>
            <a:ext cx="5076109" cy="3248024"/>
          </a:xfrm>
          <a:prstGeom prst="rect">
            <a:avLst/>
          </a:prstGeom>
          <a:ln w="88900" cap="sq" cmpd="thickThin">
            <a:solidFill>
              <a:srgbClr val="00B0F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4091060" y="222293"/>
            <a:ext cx="31582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এসো ছবি দেখি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02758" y="5199797"/>
            <a:ext cx="42130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এগুলো কিসের ছবি বলতো?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45058" y="5846128"/>
            <a:ext cx="2405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পাখি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429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31577" y="1730576"/>
            <a:ext cx="64604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তাহলে চলো আজকে আমরা পড়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0" t="3284" r="6571"/>
          <a:stretch/>
        </p:blipFill>
        <p:spPr>
          <a:xfrm>
            <a:off x="464456" y="1059543"/>
            <a:ext cx="5500915" cy="4775200"/>
          </a:xfrm>
          <a:prstGeom prst="ellipse">
            <a:avLst/>
          </a:prstGeom>
          <a:ln>
            <a:solidFill>
              <a:srgbClr val="00B0F0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6610702" y="2768149"/>
            <a:ext cx="493596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9600" b="1" dirty="0">
                <a:ln w="12700">
                  <a:solidFill>
                    <a:schemeClr val="accent1"/>
                  </a:solidFill>
                  <a:prstDash val="solid"/>
                </a:ln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পাখির জগৎ </a:t>
            </a:r>
            <a:endParaRPr lang="en-US" sz="9600" b="1" dirty="0">
              <a:ln w="12700">
                <a:solidFill>
                  <a:schemeClr val="accent1"/>
                </a:solidFill>
                <a:prstDash val="solid"/>
              </a:ln>
              <a:effectLst>
                <a:outerShdw dist="38100" dir="2640000" algn="bl" rotWithShape="0">
                  <a:schemeClr val="accent1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004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677" y="335683"/>
            <a:ext cx="919212" cy="6186634"/>
          </a:xfrm>
          <a:ln/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wordArtVert">
            <a:normAutofit fontScale="90000"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IN" sz="53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</a:t>
            </a:r>
            <a:r>
              <a:rPr lang="bn-IN" sz="5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খ ন ফ ল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7017" y="513891"/>
            <a:ext cx="9484057" cy="586853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bn-IN" sz="4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শোনা</a:t>
            </a:r>
            <a:r>
              <a:rPr lang="en-US" sz="4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4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১.১.১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যুক্তব্যঞ্জন সহযোগে গঠিত শব্দ শুনে বলতে পারবে,  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4800" dirty="0" smtClean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বলা:</a:t>
            </a:r>
            <a:r>
              <a:rPr lang="bn-IN" sz="4800" b="1" dirty="0" smtClean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4400" b="1" dirty="0" smtClean="0">
              <a:solidFill>
                <a:schemeClr val="tx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১.২.১ যুক্তব্যঞ্জন সহযোগে তৈরি শব্দ স্পষ্ট ও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শু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দ্ধভাবে বলতে পারবে,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>
              <a:buNone/>
            </a:pPr>
            <a:r>
              <a:rPr lang="en-US" sz="4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পড়া:</a:t>
            </a:r>
            <a:r>
              <a:rPr lang="bn-IN" sz="4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১.৩.১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পাঠে ব্যবহৃত শব্দ শ্রবণযোগ্য স্পষ্ট স্বরে ও প্রমিত উচ্চারণে পড়তে পারবে, </a:t>
            </a:r>
            <a:endParaRPr lang="bn-IN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১.৫.২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পাঠে ব্যবহৃত বাক্য শ্রবণযোগ্য স্পষ্ট স্বরে ও প্রমিত উচ্চারণে সাবলীলভাবে পড়তে পারবে, </a:t>
            </a:r>
          </a:p>
          <a:p>
            <a:pPr marL="0" indent="0">
              <a:buNone/>
            </a:pPr>
            <a:r>
              <a:rPr lang="en-US" sz="4000" b="1" dirty="0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লেখা:</a:t>
            </a:r>
            <a:endParaRPr lang="bn-IN" sz="4000" b="1" dirty="0" smtClean="0">
              <a:solidFill>
                <a:srgbClr val="8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১.৪.১ পাঠ্যাংশে ব্যবহৃত শব্দ দিয়ে নতুন বাক্য লিখতে পারবে,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১.৫.১ </a:t>
            </a:r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পাঠবহির্ভূত শব্দ দিয়ে নতুন নতুন বাক্য লিখতে পারবে। </a:t>
            </a:r>
            <a:endParaRPr lang="en-US" sz="35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44279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453489" y="267286"/>
            <a:ext cx="2475914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আদর্শ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পাঠ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9317" y="1533378"/>
            <a:ext cx="81339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 পাঠ্যবই এর 6১ পৃ</a:t>
            </a:r>
            <a:r>
              <a:rPr lang="en-US" sz="3200" smtClean="0">
                <a:latin typeface="NikoshBAN" panose="02000000000000000000" pitchFamily="2" charset="0"/>
                <a:cs typeface="NikoshBAN" panose="02000000000000000000" pitchFamily="2" charset="0"/>
              </a:rPr>
              <a:t>ষ্ঠা</a:t>
            </a:r>
            <a:r>
              <a:rPr lang="bn-IN" sz="320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খোল এবং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মনোযোগ সহকারে শোন-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80492" y="267286"/>
            <a:ext cx="2250831" cy="646331"/>
          </a:xfrm>
          <a:prstGeom prst="rect">
            <a:avLst/>
          </a:prstGeom>
          <a:noFill/>
          <a:ln w="3810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এসো বই পড়ি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869" y="2238233"/>
            <a:ext cx="7433619" cy="3780429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5">
              <a:lumMod val="75000"/>
            </a:scheme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87465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9307773" y="275423"/>
            <a:ext cx="2511188" cy="723333"/>
          </a:xfrm>
          <a:prstGeom prst="roundRect">
            <a:avLst>
              <a:gd name="adj" fmla="val 50000"/>
            </a:avLst>
          </a:prstGeom>
          <a:ln w="57150"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সমস্বরে পাঠ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7933" y="5677469"/>
            <a:ext cx="11696131" cy="914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৪/৫ জন শিক্ষার্থী এই পাঠ্যাংশটুকু পড় এবং অন্যরা সাথে সাথে পড়... 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33" y="470847"/>
            <a:ext cx="3245390" cy="47171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" t="60590" r="4995" b="18523"/>
          <a:stretch/>
        </p:blipFill>
        <p:spPr>
          <a:xfrm>
            <a:off x="3534771" y="1598315"/>
            <a:ext cx="8284190" cy="366137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772372" y="275423"/>
            <a:ext cx="2156347" cy="761808"/>
          </a:xfrm>
          <a:prstGeom prst="roundRect">
            <a:avLst>
              <a:gd name="adj" fmla="val 50000"/>
            </a:avLst>
          </a:prstGeom>
          <a:ln w="3810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50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63" y="5270885"/>
            <a:ext cx="12101609" cy="14204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4394" y="203256"/>
            <a:ext cx="2743438" cy="117663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334" y="1132764"/>
            <a:ext cx="8120418" cy="3952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7347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368" y="4942531"/>
            <a:ext cx="4060288" cy="10973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597" y="1690520"/>
            <a:ext cx="6455391" cy="29342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326368" y="352295"/>
            <a:ext cx="3001143" cy="101566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bn-IN" sz="6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দলগত কাজ</a:t>
            </a:r>
            <a:endParaRPr lang="en-US" sz="6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652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68444" y="3748063"/>
            <a:ext cx="9861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বয়স্ক</a:t>
            </a:r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26953" y="4662043"/>
            <a:ext cx="9701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ক্লান্ত,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69433" y="5637579"/>
            <a:ext cx="8851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জন্তু,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83283" y="2502036"/>
            <a:ext cx="11341290" cy="646331"/>
            <a:chOff x="491319" y="324949"/>
            <a:chExt cx="11341290" cy="646331"/>
          </a:xfrm>
        </p:grpSpPr>
        <p:sp>
          <p:nvSpPr>
            <p:cNvPr id="6" name="Rounded Rectangle 5"/>
            <p:cNvSpPr/>
            <p:nvPr/>
          </p:nvSpPr>
          <p:spPr>
            <a:xfrm>
              <a:off x="491319" y="324949"/>
              <a:ext cx="9921923" cy="589451"/>
            </a:xfrm>
            <a:prstGeom prst="roundRect">
              <a:avLst>
                <a:gd name="adj" fmla="val 50000"/>
              </a:avLst>
            </a:prstGeom>
            <a:solidFill>
              <a:srgbClr val="FFCCFF"/>
            </a:solidFill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771541" y="324949"/>
              <a:ext cx="110610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শিক্ষার্থী বন্ধুরা এই শব্দগুলো দিয়ে একটি করে বাক্য </a:t>
              </a:r>
              <a:r>
                <a:rPr lang="bn-BD" sz="3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গঠন</a:t>
              </a:r>
              <a:r>
                <a:rPr lang="en-US" sz="3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করো… 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cxnSp>
        <p:nvCxnSpPr>
          <p:cNvPr id="9" name="Straight Arrow Connector 8"/>
          <p:cNvCxnSpPr/>
          <p:nvPr/>
        </p:nvCxnSpPr>
        <p:spPr>
          <a:xfrm>
            <a:off x="2193209" y="4041163"/>
            <a:ext cx="859809" cy="1364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4113" y="4985208"/>
            <a:ext cx="981541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3209" y="5958430"/>
            <a:ext cx="981541" cy="22557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734343" y="3755599"/>
            <a:ext cx="37673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বয়স্ক মানুষকে সাহায্য করো।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284113" y="932761"/>
            <a:ext cx="5786651" cy="748585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জবা দলের কাজঃ </a:t>
            </a:r>
            <a:r>
              <a:rPr lang="bn-BD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শব্দ দিয়ে বাক্য গঠন করো</a:t>
            </a:r>
            <a:endParaRPr lang="en-US" sz="2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1941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00166" y="259309"/>
            <a:ext cx="11791665" cy="668740"/>
          </a:xfrm>
          <a:prstGeom prst="roundRect">
            <a:avLst>
              <a:gd name="adj" fmla="val 50000"/>
            </a:avLst>
          </a:prstGeo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নতুন শব্দ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খুঁ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জে বের করি ও এর  অর্থ লেখি...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438036" y="1477242"/>
            <a:ext cx="1371599" cy="812518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কানন 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812389" y="1489715"/>
            <a:ext cx="1944805" cy="783330"/>
          </a:xfrm>
          <a:prstGeom prst="roundRect">
            <a:avLst>
              <a:gd name="adj" fmla="val 50000"/>
            </a:avLst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কুসুমকলি 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268563" y="1378586"/>
            <a:ext cx="1733264" cy="807107"/>
          </a:xfrm>
          <a:prstGeom prst="roundRect">
            <a:avLst>
              <a:gd name="adj" fmla="val 50000"/>
            </a:avLst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ভোর 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453" y="5547806"/>
            <a:ext cx="2444708" cy="85961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5524" y="5395151"/>
            <a:ext cx="2926334" cy="118272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2801" y="5492938"/>
            <a:ext cx="3310415" cy="96934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677" y="2595833"/>
            <a:ext cx="3725839" cy="26502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02" y="2595833"/>
            <a:ext cx="3380475" cy="26502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116" y="2636230"/>
            <a:ext cx="3494100" cy="25694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09754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91069"/>
            <a:ext cx="6328196" cy="13839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870" y="1574981"/>
            <a:ext cx="8516202" cy="462110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40413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xplosion 2 2"/>
          <p:cNvSpPr/>
          <p:nvPr/>
        </p:nvSpPr>
        <p:spPr>
          <a:xfrm>
            <a:off x="5677469" y="272956"/>
            <a:ext cx="6196084" cy="1214650"/>
          </a:xfrm>
          <a:prstGeom prst="irregularSeal2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Cube 3"/>
          <p:cNvSpPr/>
          <p:nvPr/>
        </p:nvSpPr>
        <p:spPr>
          <a:xfrm>
            <a:off x="395784" y="272956"/>
            <a:ext cx="4271750" cy="982638"/>
          </a:xfrm>
          <a:prstGeom prst="cube">
            <a:avLst>
              <a:gd name="adj" fmla="val 28366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যুক্তবর্ণ গুলো ভেঙ্গে নতুন শব্দ লেখ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96036" y="1824135"/>
            <a:ext cx="2019868" cy="914400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66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স্কু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bn-IN" dirty="0" smtClean="0"/>
              <a:t> 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417742" y="2836347"/>
            <a:ext cx="3097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05970" y="5636525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dirty="0" smtClean="0"/>
              <a:t> 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840191" y="1681170"/>
            <a:ext cx="7216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7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স্ক</a:t>
            </a:r>
            <a:endParaRPr lang="en-US" sz="72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260345" y="1979382"/>
            <a:ext cx="914400" cy="6231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80057" y="1812279"/>
            <a:ext cx="6206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5592" y="3195916"/>
            <a:ext cx="926672" cy="63403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4200" y="3158470"/>
            <a:ext cx="926672" cy="63403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0808" y="4340554"/>
            <a:ext cx="926672" cy="63403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5592" y="4290735"/>
            <a:ext cx="926672" cy="63403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1751" y="5371818"/>
            <a:ext cx="926672" cy="63403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5592" y="5358173"/>
            <a:ext cx="926672" cy="63403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4200" y="1953877"/>
            <a:ext cx="926672" cy="640135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696036" y="3087033"/>
            <a:ext cx="2171619" cy="914400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bn-IN" sz="6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ক্লা</a:t>
            </a:r>
            <a:r>
              <a:rPr lang="bn-IN" sz="40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 </a:t>
            </a:r>
            <a:endParaRPr lang="en-US" sz="40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762762" y="2875324"/>
            <a:ext cx="7136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7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</a:t>
            </a:r>
            <a:endParaRPr lang="en-US" sz="72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911234" y="4234766"/>
            <a:ext cx="1939606" cy="914400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s-IN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as-IN" sz="66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ন্তু</a:t>
            </a:r>
            <a:endParaRPr lang="as-IN" sz="6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819468" y="4230662"/>
            <a:ext cx="60625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7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ন্ত</a:t>
            </a:r>
            <a:endParaRPr lang="en-US" sz="72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911235" y="5442362"/>
            <a:ext cx="1804670" cy="914400"/>
          </a:xfrm>
          <a:prstGeom prst="roundRect">
            <a:avLst>
              <a:gd name="adj" fmla="val 4950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জি</a:t>
            </a:r>
            <a:r>
              <a:rPr lang="as-IN" sz="5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জ্ঞে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733908" y="5408794"/>
            <a:ext cx="74251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জ্ঞ</a:t>
            </a:r>
            <a:endParaRPr lang="en-US" sz="6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984144" y="210924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7569031" y="1829283"/>
            <a:ext cx="5998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463287" y="3033833"/>
            <a:ext cx="59984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25136" y="3082568"/>
            <a:ext cx="5437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484616" y="4218144"/>
            <a:ext cx="4972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706464" y="4212955"/>
            <a:ext cx="5741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443686" y="5258346"/>
            <a:ext cx="6030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693020" y="5258346"/>
            <a:ext cx="7104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ঞ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5112" y="2920559"/>
            <a:ext cx="1261981" cy="1450974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0603" y="3978241"/>
            <a:ext cx="1261981" cy="1450974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135" y="5024705"/>
            <a:ext cx="1261981" cy="1450974"/>
          </a:xfrm>
          <a:prstGeom prst="rect">
            <a:avLst/>
          </a:prstGeom>
        </p:spPr>
      </p:pic>
      <p:sp>
        <p:nvSpPr>
          <p:cNvPr id="45" name="Rounded Rectangle 44"/>
          <p:cNvSpPr/>
          <p:nvPr/>
        </p:nvSpPr>
        <p:spPr>
          <a:xfrm>
            <a:off x="8814333" y="1824136"/>
            <a:ext cx="2895444" cy="778378"/>
          </a:xfrm>
          <a:prstGeom prst="roundRect">
            <a:avLst>
              <a:gd name="adj" fmla="val 429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বয়স্ক, পুরস্কার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8814333" y="2992785"/>
            <a:ext cx="2895445" cy="799724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ক্লান্ত, ক্লেশ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8876040" y="4135247"/>
            <a:ext cx="2833738" cy="839346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জন্তু, শান্ত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5408" y="5258346"/>
            <a:ext cx="2664369" cy="747511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9442706" y="5380995"/>
            <a:ext cx="190148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বিজ্ঞ, অজ্ঞ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3627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27274" y="363452"/>
            <a:ext cx="83562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পাখি নিয়ে তিনটি বাক্য লেখো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462" y="1617785"/>
            <a:ext cx="8159261" cy="4403187"/>
          </a:xfrm>
          <a:prstGeom prst="rect">
            <a:avLst/>
          </a:prstGeom>
          <a:ln w="190500" cap="sq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5538715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617" y="1222056"/>
            <a:ext cx="9016765" cy="441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7717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1810" y="754743"/>
            <a:ext cx="4517408" cy="54276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Rounded Rectangle 3"/>
          <p:cNvSpPr/>
          <p:nvPr/>
        </p:nvSpPr>
        <p:spPr>
          <a:xfrm>
            <a:off x="1275105" y="2724461"/>
            <a:ext cx="3971499" cy="914400"/>
          </a:xfrm>
          <a:prstGeom prst="roundRect">
            <a:avLst>
              <a:gd name="adj" fmla="val 50000"/>
            </a:avLst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নিরাময়মূলক ব্যবস্থা</a:t>
            </a:r>
            <a:endParaRPr lang="en-US" sz="4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0043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048" y="682388"/>
            <a:ext cx="9990161" cy="548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ounded Rectangle 4"/>
          <p:cNvSpPr/>
          <p:nvPr/>
        </p:nvSpPr>
        <p:spPr>
          <a:xfrm>
            <a:off x="734394" y="6059606"/>
            <a:ext cx="10377468" cy="566382"/>
          </a:xfrm>
          <a:prstGeom prst="roundRect">
            <a:avLst>
              <a:gd name="adj" fmla="val 50000"/>
            </a:avLst>
          </a:prstGeom>
          <a:solidFill>
            <a:srgbClr val="FFCCFF">
              <a:alpha val="83922"/>
            </a:srgb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তোমার দেখা আরও পাঁচটি পাখির নাম লিখে আনবে।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48019" y="225188"/>
            <a:ext cx="2811438" cy="914400"/>
          </a:xfrm>
          <a:prstGeom prst="roundRect">
            <a:avLst>
              <a:gd name="adj" fmla="val 50000"/>
            </a:avLst>
          </a:prstGeom>
          <a:solidFill>
            <a:srgbClr val="FFCC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4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242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311369" y="2377116"/>
            <a:ext cx="4652236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138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 </a:t>
            </a:r>
            <a:endParaRPr lang="en-US" sz="138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00206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1543" y="856341"/>
            <a:ext cx="6635954" cy="5257539"/>
          </a:xfrm>
          <a:prstGeom prst="ellipse">
            <a:avLst/>
          </a:prstGeom>
          <a:ln w="76200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51968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</TotalTime>
  <Words>286</Words>
  <Application>Microsoft Office PowerPoint</Application>
  <PresentationFormat>Widescreen</PresentationFormat>
  <Paragraphs>77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Edwardian Script ITC</vt:lpstr>
      <vt:lpstr>NikoshBAN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     শি খ ন ফ ল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ICTS</dc:creator>
  <cp:lastModifiedBy>Rukshana Yasmin</cp:lastModifiedBy>
  <cp:revision>136</cp:revision>
  <dcterms:created xsi:type="dcterms:W3CDTF">2019-09-25T13:42:14Z</dcterms:created>
  <dcterms:modified xsi:type="dcterms:W3CDTF">2019-10-17T15:15:13Z</dcterms:modified>
</cp:coreProperties>
</file>